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9"/>
  </p:notesMasterIdLst>
  <p:sldIdLst>
    <p:sldId id="256" r:id="rId2"/>
    <p:sldId id="257" r:id="rId3"/>
    <p:sldId id="258" r:id="rId4"/>
    <p:sldId id="259" r:id="rId5"/>
    <p:sldId id="260" r:id="rId6"/>
    <p:sldId id="261" r:id="rId7"/>
    <p:sldId id="262" r:id="rId8"/>
    <p:sldId id="263" r:id="rId9"/>
    <p:sldId id="265" r:id="rId10"/>
    <p:sldId id="281" r:id="rId11"/>
    <p:sldId id="278" r:id="rId12"/>
    <p:sldId id="282" r:id="rId13"/>
    <p:sldId id="280" r:id="rId14"/>
    <p:sldId id="283" r:id="rId15"/>
    <p:sldId id="271" r:id="rId16"/>
    <p:sldId id="272" r:id="rId17"/>
    <p:sldId id="276" r:id="rId18"/>
  </p:sldIdLst>
  <p:sldSz cx="9144000" cy="5143500" type="screen16x9"/>
  <p:notesSz cx="6858000" cy="9144000"/>
  <p:embeddedFontLst>
    <p:embeddedFont>
      <p:font typeface="Roboto" panose="02000000000000000000" pitchFamily="2" charset="0"/>
      <p:regular r:id="rId20"/>
      <p:bold r:id="rId21"/>
      <p:italic r:id="rId22"/>
      <p:boldItalic r:id="rId23"/>
    </p:embeddedFont>
    <p:embeddedFont>
      <p:font typeface="Source Sans Pro" panose="020B0503030403020204" pitchFamily="3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72" userDrawn="1">
          <p15:clr>
            <a:srgbClr val="9AA0A6"/>
          </p15:clr>
        </p15:guide>
        <p15:guide id="2" pos="232">
          <p15:clr>
            <a:srgbClr val="9AA0A6"/>
          </p15:clr>
        </p15:guide>
        <p15:guide id="3" orient="horz" pos="14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08" y="870"/>
      </p:cViewPr>
      <p:guideLst>
        <p:guide orient="horz" pos="372"/>
        <p:guide pos="232"/>
        <p:guide orient="horz" pos="14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f503fbdc0_1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g1f503fbdc0_1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4a390d491d_1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often scan PDFs to share. Some things </a:t>
            </a:r>
            <a:r>
              <a:rPr lang="en-US"/>
              <a:t>to avoid …</a:t>
            </a:r>
            <a:endParaRPr/>
          </a:p>
        </p:txBody>
      </p:sp>
      <p:sp>
        <p:nvSpPr>
          <p:cNvPr id="283" name="Google Shape;283;g4a390d491d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2999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3E3BF1-41F9-4ACE-8635-32DDFA7CCB18}" type="slidenum">
              <a:rPr lang="en-US" smtClean="0"/>
              <a:t>11</a:t>
            </a:fld>
            <a:endParaRPr lang="en-US"/>
          </a:p>
        </p:txBody>
      </p:sp>
    </p:spTree>
    <p:extLst>
      <p:ext uri="{BB962C8B-B14F-4D97-AF65-F5344CB8AC3E}">
        <p14:creationId xmlns:p14="http://schemas.microsoft.com/office/powerpoint/2010/main" val="3957024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You do not need to avoid the use of color but you should be conscious of how you use color. Provide multiple means of receiving the information.</a:t>
            </a:r>
          </a:p>
        </p:txBody>
      </p:sp>
      <p:sp>
        <p:nvSpPr>
          <p:cNvPr id="4" name="Slide Number Placeholder 3"/>
          <p:cNvSpPr>
            <a:spLocks noGrp="1"/>
          </p:cNvSpPr>
          <p:nvPr>
            <p:ph type="sldNum" sz="quarter" idx="5"/>
          </p:nvPr>
        </p:nvSpPr>
        <p:spPr/>
        <p:txBody>
          <a:bodyPr/>
          <a:lstStyle/>
          <a:p>
            <a:fld id="{A73E3BF1-41F9-4ACE-8635-32DDFA7CCB18}" type="slidenum">
              <a:rPr lang="en-US" smtClean="0"/>
              <a:t>13</a:t>
            </a:fld>
            <a:endParaRPr lang="en-US"/>
          </a:p>
        </p:txBody>
      </p:sp>
    </p:spTree>
    <p:extLst>
      <p:ext uri="{BB962C8B-B14F-4D97-AF65-F5344CB8AC3E}">
        <p14:creationId xmlns:p14="http://schemas.microsoft.com/office/powerpoint/2010/main" val="3987279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4405c73b6a16c84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4405c73b6a16c84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7a9a02281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7a9a02281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7bf5ce91bd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g7bf5ce91bd_0_2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f503fbdc0_1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g1f503fbdc0_1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r>
              <a:rPr lang="en" sz="1100">
                <a:solidFill>
                  <a:schemeClr val="dk1"/>
                </a:solidFill>
              </a:rPr>
              <a:t>In addition, I’d like to give you a moment to think about your own goals and objectives related to this topic. We will have a Q&amp;A session at the end, and we’d be happy to answer your questions or to get you to the right resources.</a:t>
            </a: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7bfb03d6f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7bfb03d6f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Imagine you’re asked to teach a course of 100 or more students. You find that you have students in the United States as well as students overseas. Some are learning English and aren’t yet fluent. Some students are in their late teens and early 20s, and some are in their 30s and 40s. Some of your students are majoring in your discipline, but some are majoring in something quite different. On top of this, some may have a cognitive or physical impairment. </a:t>
            </a:r>
            <a:endParaRPr/>
          </a:p>
          <a:p>
            <a:pPr marL="0" lvl="0" indent="0" algn="l" rtl="0">
              <a:spcBef>
                <a:spcPts val="0"/>
              </a:spcBef>
              <a:spcAft>
                <a:spcPts val="0"/>
              </a:spcAft>
              <a:buNone/>
            </a:pPr>
            <a:endParaRPr/>
          </a:p>
          <a:p>
            <a:pPr marL="0" lvl="0" indent="0" algn="l" rtl="0">
              <a:spcBef>
                <a:spcPts val="0"/>
              </a:spcBef>
              <a:spcAft>
                <a:spcPts val="0"/>
              </a:spcAft>
              <a:buNone/>
            </a:pPr>
            <a:r>
              <a:rPr lang="en"/>
              <a:t>How do you make sure this incredibly diverse group can be successful in this course?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a9a02281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g7a9a022819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r>
              <a:rPr lang="en" sz="1100">
                <a:solidFill>
                  <a:schemeClr val="dk1"/>
                </a:solidFill>
              </a:rPr>
              <a:t>Adero and Julie</a:t>
            </a:r>
            <a:endParaRPr sz="1100">
              <a:solidFill>
                <a:schemeClr val="dk1"/>
              </a:solidFill>
            </a:endParaRPr>
          </a:p>
          <a:p>
            <a:pPr marL="0" marR="0" lvl="0" indent="0" algn="l" rtl="0">
              <a:spcBef>
                <a:spcPts val="0"/>
              </a:spcBef>
              <a:spcAft>
                <a:spcPts val="0"/>
              </a:spcAft>
              <a:buClr>
                <a:schemeClr val="dk1"/>
              </a:buClr>
              <a:buFont typeface="Arial"/>
              <a:buNone/>
            </a:pPr>
            <a:endParaRPr sz="1100">
              <a:solidFill>
                <a:schemeClr val="dk1"/>
              </a:solidFill>
            </a:endParaRPr>
          </a:p>
          <a:p>
            <a:pPr marL="0" marR="0" lvl="0" indent="0" algn="l" rtl="0">
              <a:spcBef>
                <a:spcPts val="0"/>
              </a:spcBef>
              <a:spcAft>
                <a:spcPts val="0"/>
              </a:spcAft>
              <a:buClr>
                <a:schemeClr val="dk1"/>
              </a:buClr>
              <a:buFont typeface="Arial"/>
              <a:buNone/>
            </a:pPr>
            <a:r>
              <a:rPr lang="en" sz="1100">
                <a:solidFill>
                  <a:schemeClr val="dk1"/>
                </a:solidFill>
              </a:rPr>
              <a:t>Give a really brief overview of Ally. What is does and how it works for both faculty and students.</a:t>
            </a: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bf5ce91bd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g7bf5ce91bd_0_3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Ally Gives You Simple Feedback to Help You Make Your Content Accessible to Everyone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Ally integrates directly with Canvas and provides feedback within your course workflow. Next to your course files and content, you can find small speedometers designed to display the levels of accessibility that your documents have reached. Click the indicator to view your accessibility feedback, and follow along step-by-step to make your content accessible to all.</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These indicators are only visible to Canvas users with a Teacher or Administrator role in your course.</a:t>
            </a:r>
            <a:endParaRPr/>
          </a:p>
          <a:p>
            <a:pPr marL="0" marR="0" lvl="0" indent="0" algn="l" rtl="0">
              <a:spcBef>
                <a:spcPts val="0"/>
              </a:spcBef>
              <a:spcAft>
                <a:spcPts val="0"/>
              </a:spcAft>
              <a:buClr>
                <a:schemeClr val="dk1"/>
              </a:buClr>
              <a:buFont typeface="Arial"/>
              <a:buNone/>
            </a:pPr>
            <a:endParaRPr sz="11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7c07c95e44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g7c07c95e44_0_1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Benefits for Students: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Ally improves the student experience by providing alternative and accessible formats of uploaded course documents. The accessible versions available will depend on the original document. Students may select the format that best meets their needs. Providing access to course documents in alternative formats is beneficial to all students, regardless of ability.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OCR = optical character recognition, available in some versions of Adobe product, which allow for PDF editing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bfb03d6f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7bfb03d6f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7bf5ce91b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7bf5ce91b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bf5ce91bd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7bf5ce91bd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Julie </a:t>
            </a:r>
            <a:endParaRPr/>
          </a:p>
          <a:p>
            <a:pPr marL="0" lvl="0" indent="0" algn="l" rtl="0">
              <a:spcBef>
                <a:spcPts val="0"/>
              </a:spcBef>
              <a:spcAft>
                <a:spcPts val="0"/>
              </a:spcAft>
              <a:buNone/>
            </a:pPr>
            <a:endParaRPr/>
          </a:p>
          <a:p>
            <a:pPr marL="0" lvl="0" indent="0" algn="l" rtl="0">
              <a:spcBef>
                <a:spcPts val="0"/>
              </a:spcBef>
              <a:spcAft>
                <a:spcPts val="0"/>
              </a:spcAft>
              <a:buNone/>
            </a:pPr>
            <a:r>
              <a:rPr lang="en"/>
              <a:t>Open Word doc and run through it. Pull up Canvas course and demo heading styles.</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Intro Option 2">
  <p:cSld name="Cover Intro Option 2">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311700" y="12832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7200" b="1"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2800" b="1">
                <a:solidFill>
                  <a:schemeClr val="dk1"/>
                </a:solidFill>
              </a:defRPr>
            </a:lvl2pPr>
            <a:lvl3pPr lvl="2" indent="0" rtl="0">
              <a:spcBef>
                <a:spcPts val="0"/>
              </a:spcBef>
              <a:spcAft>
                <a:spcPts val="0"/>
              </a:spcAft>
              <a:buClr>
                <a:schemeClr val="dk1"/>
              </a:buClr>
              <a:buSzPts val="1400"/>
              <a:buFont typeface="Arial"/>
              <a:buNone/>
              <a:defRPr sz="2800" b="1">
                <a:solidFill>
                  <a:schemeClr val="dk1"/>
                </a:solidFill>
              </a:defRPr>
            </a:lvl3pPr>
            <a:lvl4pPr lvl="3" indent="0" rtl="0">
              <a:spcBef>
                <a:spcPts val="0"/>
              </a:spcBef>
              <a:spcAft>
                <a:spcPts val="0"/>
              </a:spcAft>
              <a:buClr>
                <a:schemeClr val="dk1"/>
              </a:buClr>
              <a:buSzPts val="1400"/>
              <a:buFont typeface="Arial"/>
              <a:buNone/>
              <a:defRPr sz="2800" b="1">
                <a:solidFill>
                  <a:schemeClr val="dk1"/>
                </a:solidFill>
              </a:defRPr>
            </a:lvl4pPr>
            <a:lvl5pPr lvl="4" indent="0" rtl="0">
              <a:spcBef>
                <a:spcPts val="0"/>
              </a:spcBef>
              <a:spcAft>
                <a:spcPts val="0"/>
              </a:spcAft>
              <a:buClr>
                <a:schemeClr val="dk1"/>
              </a:buClr>
              <a:buSzPts val="1400"/>
              <a:buFont typeface="Arial"/>
              <a:buNone/>
              <a:defRPr sz="2800" b="1">
                <a:solidFill>
                  <a:schemeClr val="dk1"/>
                </a:solidFill>
              </a:defRPr>
            </a:lvl5pPr>
            <a:lvl6pPr lvl="5" indent="0" rtl="0">
              <a:spcBef>
                <a:spcPts val="0"/>
              </a:spcBef>
              <a:spcAft>
                <a:spcPts val="0"/>
              </a:spcAft>
              <a:buClr>
                <a:schemeClr val="dk1"/>
              </a:buClr>
              <a:buSzPts val="1400"/>
              <a:buFont typeface="Arial"/>
              <a:buNone/>
              <a:defRPr sz="2800" b="1">
                <a:solidFill>
                  <a:schemeClr val="dk1"/>
                </a:solidFill>
              </a:defRPr>
            </a:lvl6pPr>
            <a:lvl7pPr lvl="6" indent="0" rtl="0">
              <a:spcBef>
                <a:spcPts val="0"/>
              </a:spcBef>
              <a:spcAft>
                <a:spcPts val="0"/>
              </a:spcAft>
              <a:buClr>
                <a:schemeClr val="dk1"/>
              </a:buClr>
              <a:buSzPts val="1400"/>
              <a:buFont typeface="Arial"/>
              <a:buNone/>
              <a:defRPr sz="2800" b="1">
                <a:solidFill>
                  <a:schemeClr val="dk1"/>
                </a:solidFill>
              </a:defRPr>
            </a:lvl7pPr>
            <a:lvl8pPr lvl="7" indent="0" rtl="0">
              <a:spcBef>
                <a:spcPts val="0"/>
              </a:spcBef>
              <a:spcAft>
                <a:spcPts val="0"/>
              </a:spcAft>
              <a:buClr>
                <a:schemeClr val="dk1"/>
              </a:buClr>
              <a:buSzPts val="1400"/>
              <a:buFont typeface="Arial"/>
              <a:buNone/>
              <a:defRPr sz="2800" b="1">
                <a:solidFill>
                  <a:schemeClr val="dk1"/>
                </a:solidFill>
              </a:defRPr>
            </a:lvl8pPr>
            <a:lvl9pPr lvl="8" indent="0" rtl="0">
              <a:spcBef>
                <a:spcPts val="0"/>
              </a:spcBef>
              <a:spcAft>
                <a:spcPts val="0"/>
              </a:spcAft>
              <a:buClr>
                <a:schemeClr val="dk1"/>
              </a:buClr>
              <a:buSzPts val="1400"/>
              <a:buFont typeface="Arial"/>
              <a:buNone/>
              <a:defRPr sz="2800" b="1">
                <a:solidFill>
                  <a:schemeClr val="dk1"/>
                </a:solidFill>
              </a:defRPr>
            </a:lvl9pPr>
          </a:lstStyle>
          <a:p>
            <a:endParaRPr/>
          </a:p>
        </p:txBody>
      </p:sp>
      <p:sp>
        <p:nvSpPr>
          <p:cNvPr id="70" name="Google Shape;70;p20"/>
          <p:cNvSpPr txBox="1">
            <a:spLocks noGrp="1"/>
          </p:cNvSpPr>
          <p:nvPr>
            <p:ph type="subTitle" idx="1"/>
          </p:nvPr>
        </p:nvSpPr>
        <p:spPr>
          <a:xfrm>
            <a:off x="360625" y="1005325"/>
            <a:ext cx="7508700" cy="3570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chemeClr val="accent1"/>
                </a:highlight>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pic>
        <p:nvPicPr>
          <p:cNvPr id="71" name="Google Shape;71;p20"/>
          <p:cNvPicPr preferRelativeResize="0"/>
          <p:nvPr/>
        </p:nvPicPr>
        <p:blipFill rotWithShape="1">
          <a:blip r:embed="rId2">
            <a:alphaModFix/>
          </a:blip>
          <a:srcRect/>
          <a:stretch/>
        </p:blipFill>
        <p:spPr>
          <a:xfrm>
            <a:off x="167375" y="3799423"/>
            <a:ext cx="3464700" cy="961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2">
  <p:cSld name="Custom Layout 2">
    <p:spTree>
      <p:nvGrpSpPr>
        <p:cNvPr id="1" name="Shape 101"/>
        <p:cNvGrpSpPr/>
        <p:nvPr/>
      </p:nvGrpSpPr>
      <p:grpSpPr>
        <a:xfrm>
          <a:off x="0" y="0"/>
          <a:ext cx="0" cy="0"/>
          <a:chOff x="0" y="0"/>
          <a:chExt cx="0" cy="0"/>
        </a:xfrm>
      </p:grpSpPr>
      <p:sp>
        <p:nvSpPr>
          <p:cNvPr id="102" name="Google Shape;102;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1400"/>
              <a:buFont typeface="Arial"/>
              <a:buNone/>
              <a:defRPr sz="3600" b="1">
                <a:solidFill>
                  <a:schemeClr val="dk1"/>
                </a:solidFill>
              </a:defRPr>
            </a:lvl2pPr>
            <a:lvl3pPr lvl="2" indent="0">
              <a:spcBef>
                <a:spcPts val="0"/>
              </a:spcBef>
              <a:spcAft>
                <a:spcPts val="0"/>
              </a:spcAft>
              <a:buClr>
                <a:schemeClr val="dk1"/>
              </a:buClr>
              <a:buSzPts val="1400"/>
              <a:buFont typeface="Arial"/>
              <a:buNone/>
              <a:defRPr sz="3600" b="1">
                <a:solidFill>
                  <a:schemeClr val="dk1"/>
                </a:solidFill>
              </a:defRPr>
            </a:lvl3pPr>
            <a:lvl4pPr lvl="3" indent="0">
              <a:spcBef>
                <a:spcPts val="0"/>
              </a:spcBef>
              <a:spcAft>
                <a:spcPts val="0"/>
              </a:spcAft>
              <a:buClr>
                <a:schemeClr val="dk1"/>
              </a:buClr>
              <a:buSzPts val="1400"/>
              <a:buFont typeface="Arial"/>
              <a:buNone/>
              <a:defRPr sz="3600" b="1">
                <a:solidFill>
                  <a:schemeClr val="dk1"/>
                </a:solidFill>
              </a:defRPr>
            </a:lvl4pPr>
            <a:lvl5pPr lvl="4" indent="0">
              <a:spcBef>
                <a:spcPts val="0"/>
              </a:spcBef>
              <a:spcAft>
                <a:spcPts val="0"/>
              </a:spcAft>
              <a:buClr>
                <a:schemeClr val="dk1"/>
              </a:buClr>
              <a:buSzPts val="1400"/>
              <a:buFont typeface="Arial"/>
              <a:buNone/>
              <a:defRPr sz="3600" b="1">
                <a:solidFill>
                  <a:schemeClr val="dk1"/>
                </a:solidFill>
              </a:defRPr>
            </a:lvl5pPr>
            <a:lvl6pPr lvl="5" indent="0">
              <a:spcBef>
                <a:spcPts val="0"/>
              </a:spcBef>
              <a:spcAft>
                <a:spcPts val="0"/>
              </a:spcAft>
              <a:buClr>
                <a:schemeClr val="dk1"/>
              </a:buClr>
              <a:buSzPts val="1400"/>
              <a:buFont typeface="Arial"/>
              <a:buNone/>
              <a:defRPr sz="3600" b="1">
                <a:solidFill>
                  <a:schemeClr val="dk1"/>
                </a:solidFill>
              </a:defRPr>
            </a:lvl6pPr>
            <a:lvl7pPr lvl="6" indent="0">
              <a:spcBef>
                <a:spcPts val="0"/>
              </a:spcBef>
              <a:spcAft>
                <a:spcPts val="0"/>
              </a:spcAft>
              <a:buClr>
                <a:schemeClr val="dk1"/>
              </a:buClr>
              <a:buSzPts val="1400"/>
              <a:buFont typeface="Arial"/>
              <a:buNone/>
              <a:defRPr sz="3600" b="1">
                <a:solidFill>
                  <a:schemeClr val="dk1"/>
                </a:solidFill>
              </a:defRPr>
            </a:lvl7pPr>
            <a:lvl8pPr lvl="7" indent="0">
              <a:spcBef>
                <a:spcPts val="0"/>
              </a:spcBef>
              <a:spcAft>
                <a:spcPts val="0"/>
              </a:spcAft>
              <a:buClr>
                <a:schemeClr val="dk1"/>
              </a:buClr>
              <a:buSzPts val="1400"/>
              <a:buFont typeface="Arial"/>
              <a:buNone/>
              <a:defRPr sz="3600" b="1">
                <a:solidFill>
                  <a:schemeClr val="dk1"/>
                </a:solidFill>
              </a:defRPr>
            </a:lvl8pPr>
            <a:lvl9pPr lvl="8" indent="0">
              <a:spcBef>
                <a:spcPts val="0"/>
              </a:spcBef>
              <a:spcAft>
                <a:spcPts val="0"/>
              </a:spcAft>
              <a:buClr>
                <a:schemeClr val="dk1"/>
              </a:buClr>
              <a:buSzPts val="1400"/>
              <a:buFont typeface="Arial"/>
              <a:buNone/>
              <a:defRPr sz="3600" b="1">
                <a:solidFill>
                  <a:schemeClr val="dk1"/>
                </a:solidFill>
              </a:defRPr>
            </a:lvl9pPr>
          </a:lstStyle>
          <a:p>
            <a:endParaRPr/>
          </a:p>
        </p:txBody>
      </p:sp>
      <p:sp>
        <p:nvSpPr>
          <p:cNvPr id="103" name="Google Shape;103;p29"/>
          <p:cNvSpPr/>
          <p:nvPr/>
        </p:nvSpPr>
        <p:spPr>
          <a:xfrm>
            <a:off x="-19225" y="1760200"/>
            <a:ext cx="9163200" cy="3438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line with text" type="titleOnly">
  <p:cSld name="TITLE_ONLY">
    <p:spTree>
      <p:nvGrpSpPr>
        <p:cNvPr id="1" name="Shape 104"/>
        <p:cNvGrpSpPr/>
        <p:nvPr/>
      </p:nvGrpSpPr>
      <p:grpSpPr>
        <a:xfrm>
          <a:off x="0" y="0"/>
          <a:ext cx="0" cy="0"/>
          <a:chOff x="0" y="0"/>
          <a:chExt cx="0" cy="0"/>
        </a:xfrm>
      </p:grpSpPr>
      <p:sp>
        <p:nvSpPr>
          <p:cNvPr id="105" name="Google Shape;105;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2800" b="1" i="0" u="none" strike="noStrike" cap="none">
                <a:solidFill>
                  <a:schemeClr val="dk1"/>
                </a:solidFill>
                <a:highlight>
                  <a:schemeClr val="accent1"/>
                </a:highlight>
                <a:latin typeface="Arial"/>
                <a:ea typeface="Arial"/>
                <a:cs typeface="Arial"/>
                <a:sym typeface="Arial"/>
              </a:defRPr>
            </a:lvl1pPr>
            <a:lvl2pPr lvl="1" indent="0">
              <a:spcBef>
                <a:spcPts val="0"/>
              </a:spcBef>
              <a:spcAft>
                <a:spcPts val="0"/>
              </a:spcAft>
              <a:buClr>
                <a:schemeClr val="dk1"/>
              </a:buClr>
              <a:buSzPts val="1400"/>
              <a:buFont typeface="Arial"/>
              <a:buNone/>
              <a:defRPr sz="2800" b="1">
                <a:solidFill>
                  <a:schemeClr val="dk1"/>
                </a:solidFill>
              </a:defRPr>
            </a:lvl2pPr>
            <a:lvl3pPr lvl="2" indent="0">
              <a:spcBef>
                <a:spcPts val="0"/>
              </a:spcBef>
              <a:spcAft>
                <a:spcPts val="0"/>
              </a:spcAft>
              <a:buClr>
                <a:schemeClr val="dk1"/>
              </a:buClr>
              <a:buSzPts val="1400"/>
              <a:buFont typeface="Arial"/>
              <a:buNone/>
              <a:defRPr sz="2800" b="1">
                <a:solidFill>
                  <a:schemeClr val="dk1"/>
                </a:solidFill>
              </a:defRPr>
            </a:lvl3pPr>
            <a:lvl4pPr lvl="3" indent="0">
              <a:spcBef>
                <a:spcPts val="0"/>
              </a:spcBef>
              <a:spcAft>
                <a:spcPts val="0"/>
              </a:spcAft>
              <a:buClr>
                <a:schemeClr val="dk1"/>
              </a:buClr>
              <a:buSzPts val="1400"/>
              <a:buFont typeface="Arial"/>
              <a:buNone/>
              <a:defRPr sz="2800" b="1">
                <a:solidFill>
                  <a:schemeClr val="dk1"/>
                </a:solidFill>
              </a:defRPr>
            </a:lvl4pPr>
            <a:lvl5pPr lvl="4" indent="0">
              <a:spcBef>
                <a:spcPts val="0"/>
              </a:spcBef>
              <a:spcAft>
                <a:spcPts val="0"/>
              </a:spcAft>
              <a:buClr>
                <a:schemeClr val="dk1"/>
              </a:buClr>
              <a:buSzPts val="1400"/>
              <a:buFont typeface="Arial"/>
              <a:buNone/>
              <a:defRPr sz="2800" b="1">
                <a:solidFill>
                  <a:schemeClr val="dk1"/>
                </a:solidFill>
              </a:defRPr>
            </a:lvl5pPr>
            <a:lvl6pPr lvl="5" indent="0">
              <a:spcBef>
                <a:spcPts val="0"/>
              </a:spcBef>
              <a:spcAft>
                <a:spcPts val="0"/>
              </a:spcAft>
              <a:buClr>
                <a:schemeClr val="dk1"/>
              </a:buClr>
              <a:buSzPts val="1400"/>
              <a:buFont typeface="Arial"/>
              <a:buNone/>
              <a:defRPr sz="2800" b="1">
                <a:solidFill>
                  <a:schemeClr val="dk1"/>
                </a:solidFill>
              </a:defRPr>
            </a:lvl6pPr>
            <a:lvl7pPr lvl="6" indent="0">
              <a:spcBef>
                <a:spcPts val="0"/>
              </a:spcBef>
              <a:spcAft>
                <a:spcPts val="0"/>
              </a:spcAft>
              <a:buClr>
                <a:schemeClr val="dk1"/>
              </a:buClr>
              <a:buSzPts val="1400"/>
              <a:buFont typeface="Arial"/>
              <a:buNone/>
              <a:defRPr sz="2800" b="1">
                <a:solidFill>
                  <a:schemeClr val="dk1"/>
                </a:solidFill>
              </a:defRPr>
            </a:lvl7pPr>
            <a:lvl8pPr lvl="7" indent="0">
              <a:spcBef>
                <a:spcPts val="0"/>
              </a:spcBef>
              <a:spcAft>
                <a:spcPts val="0"/>
              </a:spcAft>
              <a:buClr>
                <a:schemeClr val="dk1"/>
              </a:buClr>
              <a:buSzPts val="1400"/>
              <a:buFont typeface="Arial"/>
              <a:buNone/>
              <a:defRPr sz="2800" b="1">
                <a:solidFill>
                  <a:schemeClr val="dk1"/>
                </a:solidFill>
              </a:defRPr>
            </a:lvl8pPr>
            <a:lvl9pPr lvl="8" indent="0">
              <a:spcBef>
                <a:spcPts val="0"/>
              </a:spcBef>
              <a:spcAft>
                <a:spcPts val="0"/>
              </a:spcAft>
              <a:buClr>
                <a:schemeClr val="dk1"/>
              </a:buClr>
              <a:buSzPts val="1400"/>
              <a:buFont typeface="Arial"/>
              <a:buNone/>
              <a:defRPr sz="2800" b="1">
                <a:solidFill>
                  <a:schemeClr val="dk1"/>
                </a:solidFill>
              </a:defRPr>
            </a:lvl9pPr>
          </a:lstStyle>
          <a:p>
            <a:endParaRPr/>
          </a:p>
        </p:txBody>
      </p:sp>
      <p:sp>
        <p:nvSpPr>
          <p:cNvPr id="106" name="Google Shape;106;p30"/>
          <p:cNvSpPr txBox="1">
            <a:spLocks noGrp="1"/>
          </p:cNvSpPr>
          <p:nvPr>
            <p:ph type="body" idx="1"/>
          </p:nvPr>
        </p:nvSpPr>
        <p:spPr>
          <a:xfrm>
            <a:off x="100575" y="1204825"/>
            <a:ext cx="8031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line with 3 column">
  <p:cSld name="Headline with 3 column">
    <p:spTree>
      <p:nvGrpSpPr>
        <p:cNvPr id="1" name="Shape 107"/>
        <p:cNvGrpSpPr/>
        <p:nvPr/>
      </p:nvGrpSpPr>
      <p:grpSpPr>
        <a:xfrm>
          <a:off x="0" y="0"/>
          <a:ext cx="0" cy="0"/>
          <a:chOff x="0" y="0"/>
          <a:chExt cx="0" cy="0"/>
        </a:xfrm>
      </p:grpSpPr>
      <p:sp>
        <p:nvSpPr>
          <p:cNvPr id="108" name="Google Shape;108;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2800" b="1" i="0" u="none" strike="noStrike" cap="none">
                <a:solidFill>
                  <a:schemeClr val="dk1"/>
                </a:solidFill>
                <a:highlight>
                  <a:schemeClr val="accent1"/>
                </a:highlight>
                <a:latin typeface="Arial"/>
                <a:ea typeface="Arial"/>
                <a:cs typeface="Arial"/>
                <a:sym typeface="Arial"/>
              </a:defRPr>
            </a:lvl1pPr>
            <a:lvl2pPr lvl="1" indent="0" rtl="0">
              <a:spcBef>
                <a:spcPts val="0"/>
              </a:spcBef>
              <a:spcAft>
                <a:spcPts val="0"/>
              </a:spcAft>
              <a:buClr>
                <a:schemeClr val="dk1"/>
              </a:buClr>
              <a:buSzPts val="1400"/>
              <a:buFont typeface="Arial"/>
              <a:buNone/>
              <a:defRPr sz="2800" b="1">
                <a:solidFill>
                  <a:schemeClr val="dk1"/>
                </a:solidFill>
              </a:defRPr>
            </a:lvl2pPr>
            <a:lvl3pPr lvl="2" indent="0" rtl="0">
              <a:spcBef>
                <a:spcPts val="0"/>
              </a:spcBef>
              <a:spcAft>
                <a:spcPts val="0"/>
              </a:spcAft>
              <a:buClr>
                <a:schemeClr val="dk1"/>
              </a:buClr>
              <a:buSzPts val="1400"/>
              <a:buFont typeface="Arial"/>
              <a:buNone/>
              <a:defRPr sz="2800" b="1">
                <a:solidFill>
                  <a:schemeClr val="dk1"/>
                </a:solidFill>
              </a:defRPr>
            </a:lvl3pPr>
            <a:lvl4pPr lvl="3" indent="0" rtl="0">
              <a:spcBef>
                <a:spcPts val="0"/>
              </a:spcBef>
              <a:spcAft>
                <a:spcPts val="0"/>
              </a:spcAft>
              <a:buClr>
                <a:schemeClr val="dk1"/>
              </a:buClr>
              <a:buSzPts val="1400"/>
              <a:buFont typeface="Arial"/>
              <a:buNone/>
              <a:defRPr sz="2800" b="1">
                <a:solidFill>
                  <a:schemeClr val="dk1"/>
                </a:solidFill>
              </a:defRPr>
            </a:lvl4pPr>
            <a:lvl5pPr lvl="4" indent="0" rtl="0">
              <a:spcBef>
                <a:spcPts val="0"/>
              </a:spcBef>
              <a:spcAft>
                <a:spcPts val="0"/>
              </a:spcAft>
              <a:buClr>
                <a:schemeClr val="dk1"/>
              </a:buClr>
              <a:buSzPts val="1400"/>
              <a:buFont typeface="Arial"/>
              <a:buNone/>
              <a:defRPr sz="2800" b="1">
                <a:solidFill>
                  <a:schemeClr val="dk1"/>
                </a:solidFill>
              </a:defRPr>
            </a:lvl5pPr>
            <a:lvl6pPr lvl="5" indent="0" rtl="0">
              <a:spcBef>
                <a:spcPts val="0"/>
              </a:spcBef>
              <a:spcAft>
                <a:spcPts val="0"/>
              </a:spcAft>
              <a:buClr>
                <a:schemeClr val="dk1"/>
              </a:buClr>
              <a:buSzPts val="1400"/>
              <a:buFont typeface="Arial"/>
              <a:buNone/>
              <a:defRPr sz="2800" b="1">
                <a:solidFill>
                  <a:schemeClr val="dk1"/>
                </a:solidFill>
              </a:defRPr>
            </a:lvl6pPr>
            <a:lvl7pPr lvl="6" indent="0" rtl="0">
              <a:spcBef>
                <a:spcPts val="0"/>
              </a:spcBef>
              <a:spcAft>
                <a:spcPts val="0"/>
              </a:spcAft>
              <a:buClr>
                <a:schemeClr val="dk1"/>
              </a:buClr>
              <a:buSzPts val="1400"/>
              <a:buFont typeface="Arial"/>
              <a:buNone/>
              <a:defRPr sz="2800" b="1">
                <a:solidFill>
                  <a:schemeClr val="dk1"/>
                </a:solidFill>
              </a:defRPr>
            </a:lvl7pPr>
            <a:lvl8pPr lvl="7" indent="0" rtl="0">
              <a:spcBef>
                <a:spcPts val="0"/>
              </a:spcBef>
              <a:spcAft>
                <a:spcPts val="0"/>
              </a:spcAft>
              <a:buClr>
                <a:schemeClr val="dk1"/>
              </a:buClr>
              <a:buSzPts val="1400"/>
              <a:buFont typeface="Arial"/>
              <a:buNone/>
              <a:defRPr sz="2800" b="1">
                <a:solidFill>
                  <a:schemeClr val="dk1"/>
                </a:solidFill>
              </a:defRPr>
            </a:lvl8pPr>
            <a:lvl9pPr lvl="8" indent="0" rtl="0">
              <a:spcBef>
                <a:spcPts val="0"/>
              </a:spcBef>
              <a:spcAft>
                <a:spcPts val="0"/>
              </a:spcAft>
              <a:buClr>
                <a:schemeClr val="dk1"/>
              </a:buClr>
              <a:buSzPts val="1400"/>
              <a:buFont typeface="Arial"/>
              <a:buNone/>
              <a:defRPr sz="2800" b="1">
                <a:solidFill>
                  <a:schemeClr val="dk1"/>
                </a:solidFill>
              </a:defRPr>
            </a:lvl9pPr>
          </a:lstStyle>
          <a:p>
            <a:endParaRPr/>
          </a:p>
        </p:txBody>
      </p:sp>
      <p:sp>
        <p:nvSpPr>
          <p:cNvPr id="109" name="Google Shape;109;p31"/>
          <p:cNvSpPr txBox="1">
            <a:spLocks noGrp="1"/>
          </p:cNvSpPr>
          <p:nvPr>
            <p:ph type="body" idx="1"/>
          </p:nvPr>
        </p:nvSpPr>
        <p:spPr>
          <a:xfrm>
            <a:off x="6215500" y="116302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
        <p:nvSpPr>
          <p:cNvPr id="110" name="Google Shape;110;p31"/>
          <p:cNvSpPr txBox="1">
            <a:spLocks noGrp="1"/>
          </p:cNvSpPr>
          <p:nvPr>
            <p:ph type="body" idx="2"/>
          </p:nvPr>
        </p:nvSpPr>
        <p:spPr>
          <a:xfrm>
            <a:off x="3274550" y="118466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
        <p:nvSpPr>
          <p:cNvPr id="111" name="Google Shape;111;p31"/>
          <p:cNvSpPr txBox="1">
            <a:spLocks noGrp="1"/>
          </p:cNvSpPr>
          <p:nvPr>
            <p:ph type="body" idx="3"/>
          </p:nvPr>
        </p:nvSpPr>
        <p:spPr>
          <a:xfrm>
            <a:off x="405375" y="120482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112"/>
        <p:cNvGrpSpPr/>
        <p:nvPr/>
      </p:nvGrpSpPr>
      <p:grpSpPr>
        <a:xfrm>
          <a:off x="0" y="0"/>
          <a:ext cx="0" cy="0"/>
          <a:chOff x="0" y="0"/>
          <a:chExt cx="0" cy="0"/>
        </a:xfrm>
      </p:grpSpPr>
      <p:sp>
        <p:nvSpPr>
          <p:cNvPr id="113" name="Google Shape;113;p32"/>
          <p:cNvSpPr txBox="1">
            <a:spLocks noGrp="1"/>
          </p:cNvSpPr>
          <p:nvPr>
            <p:ph type="subTitle" idx="1"/>
          </p:nvPr>
        </p:nvSpPr>
        <p:spPr>
          <a:xfrm>
            <a:off x="311700" y="1005325"/>
            <a:ext cx="7508700" cy="357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114" name="Google Shape;114;p32"/>
          <p:cNvSpPr txBox="1">
            <a:spLocks noGrp="1"/>
          </p:cNvSpPr>
          <p:nvPr>
            <p:ph type="title"/>
          </p:nvPr>
        </p:nvSpPr>
        <p:spPr>
          <a:xfrm>
            <a:off x="311700" y="11308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7200" b="1"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2800" b="1">
                <a:solidFill>
                  <a:schemeClr val="dk1"/>
                </a:solidFill>
              </a:defRPr>
            </a:lvl2pPr>
            <a:lvl3pPr lvl="2" indent="0" rtl="0">
              <a:spcBef>
                <a:spcPts val="0"/>
              </a:spcBef>
              <a:spcAft>
                <a:spcPts val="0"/>
              </a:spcAft>
              <a:buClr>
                <a:schemeClr val="dk1"/>
              </a:buClr>
              <a:buSzPts val="1400"/>
              <a:buFont typeface="Arial"/>
              <a:buNone/>
              <a:defRPr sz="2800" b="1">
                <a:solidFill>
                  <a:schemeClr val="dk1"/>
                </a:solidFill>
              </a:defRPr>
            </a:lvl3pPr>
            <a:lvl4pPr lvl="3" indent="0" rtl="0">
              <a:spcBef>
                <a:spcPts val="0"/>
              </a:spcBef>
              <a:spcAft>
                <a:spcPts val="0"/>
              </a:spcAft>
              <a:buClr>
                <a:schemeClr val="dk1"/>
              </a:buClr>
              <a:buSzPts val="1400"/>
              <a:buFont typeface="Arial"/>
              <a:buNone/>
              <a:defRPr sz="2800" b="1">
                <a:solidFill>
                  <a:schemeClr val="dk1"/>
                </a:solidFill>
              </a:defRPr>
            </a:lvl4pPr>
            <a:lvl5pPr lvl="4" indent="0" rtl="0">
              <a:spcBef>
                <a:spcPts val="0"/>
              </a:spcBef>
              <a:spcAft>
                <a:spcPts val="0"/>
              </a:spcAft>
              <a:buClr>
                <a:schemeClr val="dk1"/>
              </a:buClr>
              <a:buSzPts val="1400"/>
              <a:buFont typeface="Arial"/>
              <a:buNone/>
              <a:defRPr sz="2800" b="1">
                <a:solidFill>
                  <a:schemeClr val="dk1"/>
                </a:solidFill>
              </a:defRPr>
            </a:lvl5pPr>
            <a:lvl6pPr lvl="5" indent="0" rtl="0">
              <a:spcBef>
                <a:spcPts val="0"/>
              </a:spcBef>
              <a:spcAft>
                <a:spcPts val="0"/>
              </a:spcAft>
              <a:buClr>
                <a:schemeClr val="dk1"/>
              </a:buClr>
              <a:buSzPts val="1400"/>
              <a:buFont typeface="Arial"/>
              <a:buNone/>
              <a:defRPr sz="2800" b="1">
                <a:solidFill>
                  <a:schemeClr val="dk1"/>
                </a:solidFill>
              </a:defRPr>
            </a:lvl6pPr>
            <a:lvl7pPr lvl="6" indent="0" rtl="0">
              <a:spcBef>
                <a:spcPts val="0"/>
              </a:spcBef>
              <a:spcAft>
                <a:spcPts val="0"/>
              </a:spcAft>
              <a:buClr>
                <a:schemeClr val="dk1"/>
              </a:buClr>
              <a:buSzPts val="1400"/>
              <a:buFont typeface="Arial"/>
              <a:buNone/>
              <a:defRPr sz="2800" b="1">
                <a:solidFill>
                  <a:schemeClr val="dk1"/>
                </a:solidFill>
              </a:defRPr>
            </a:lvl7pPr>
            <a:lvl8pPr lvl="7" indent="0" rtl="0">
              <a:spcBef>
                <a:spcPts val="0"/>
              </a:spcBef>
              <a:spcAft>
                <a:spcPts val="0"/>
              </a:spcAft>
              <a:buClr>
                <a:schemeClr val="dk1"/>
              </a:buClr>
              <a:buSzPts val="1400"/>
              <a:buFont typeface="Arial"/>
              <a:buNone/>
              <a:defRPr sz="2800" b="1">
                <a:solidFill>
                  <a:schemeClr val="dk1"/>
                </a:solidFill>
              </a:defRPr>
            </a:lvl8pPr>
            <a:lvl9pPr lvl="8" indent="0" rtl="0">
              <a:spcBef>
                <a:spcPts val="0"/>
              </a:spcBef>
              <a:spcAft>
                <a:spcPts val="0"/>
              </a:spcAft>
              <a:buClr>
                <a:schemeClr val="dk1"/>
              </a:buClr>
              <a:buSzPts val="1400"/>
              <a:buFont typeface="Arial"/>
              <a:buNone/>
              <a:defRPr sz="2800" b="1">
                <a:solidFill>
                  <a:schemeClr val="dk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ll out plus image">
  <p:cSld name="Call out plus image">
    <p:spTree>
      <p:nvGrpSpPr>
        <p:cNvPr id="1" name="Shape 115"/>
        <p:cNvGrpSpPr/>
        <p:nvPr/>
      </p:nvGrpSpPr>
      <p:grpSpPr>
        <a:xfrm>
          <a:off x="0" y="0"/>
          <a:ext cx="0" cy="0"/>
          <a:chOff x="0" y="0"/>
          <a:chExt cx="0" cy="0"/>
        </a:xfrm>
      </p:grpSpPr>
      <p:sp>
        <p:nvSpPr>
          <p:cNvPr id="116" name="Google Shape;116;p33"/>
          <p:cNvSpPr txBox="1">
            <a:spLocks noGrp="1"/>
          </p:cNvSpPr>
          <p:nvPr>
            <p:ph type="title"/>
          </p:nvPr>
        </p:nvSpPr>
        <p:spPr>
          <a:xfrm>
            <a:off x="218900" y="228975"/>
            <a:ext cx="1860300" cy="23391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1800" b="1" i="0" u="none" strike="noStrike" cap="none">
                <a:solidFill>
                  <a:schemeClr val="dk1"/>
                </a:solidFill>
                <a:highlight>
                  <a:schemeClr val="accent1"/>
                </a:highlight>
                <a:latin typeface="Arial"/>
                <a:ea typeface="Arial"/>
                <a:cs typeface="Arial"/>
                <a:sym typeface="Arial"/>
              </a:defRPr>
            </a:lvl1pPr>
            <a:lvl2pPr lvl="1" indent="0">
              <a:spcBef>
                <a:spcPts val="0"/>
              </a:spcBef>
              <a:spcAft>
                <a:spcPts val="0"/>
              </a:spcAft>
              <a:buClr>
                <a:schemeClr val="dk1"/>
              </a:buClr>
              <a:buSzPts val="1400"/>
              <a:buFont typeface="Arial"/>
              <a:buNone/>
              <a:defRPr sz="1800" b="1">
                <a:solidFill>
                  <a:schemeClr val="dk1"/>
                </a:solidFill>
              </a:defRPr>
            </a:lvl2pPr>
            <a:lvl3pPr lvl="2" indent="0">
              <a:spcBef>
                <a:spcPts val="0"/>
              </a:spcBef>
              <a:spcAft>
                <a:spcPts val="0"/>
              </a:spcAft>
              <a:buClr>
                <a:schemeClr val="dk1"/>
              </a:buClr>
              <a:buSzPts val="1400"/>
              <a:buFont typeface="Arial"/>
              <a:buNone/>
              <a:defRPr sz="1800" b="1">
                <a:solidFill>
                  <a:schemeClr val="dk1"/>
                </a:solidFill>
              </a:defRPr>
            </a:lvl3pPr>
            <a:lvl4pPr lvl="3" indent="0">
              <a:spcBef>
                <a:spcPts val="0"/>
              </a:spcBef>
              <a:spcAft>
                <a:spcPts val="0"/>
              </a:spcAft>
              <a:buClr>
                <a:schemeClr val="dk1"/>
              </a:buClr>
              <a:buSzPts val="1400"/>
              <a:buFont typeface="Arial"/>
              <a:buNone/>
              <a:defRPr sz="1800" b="1">
                <a:solidFill>
                  <a:schemeClr val="dk1"/>
                </a:solidFill>
              </a:defRPr>
            </a:lvl4pPr>
            <a:lvl5pPr lvl="4" indent="0">
              <a:spcBef>
                <a:spcPts val="0"/>
              </a:spcBef>
              <a:spcAft>
                <a:spcPts val="0"/>
              </a:spcAft>
              <a:buClr>
                <a:schemeClr val="dk1"/>
              </a:buClr>
              <a:buSzPts val="1400"/>
              <a:buFont typeface="Arial"/>
              <a:buNone/>
              <a:defRPr sz="1800" b="1">
                <a:solidFill>
                  <a:schemeClr val="dk1"/>
                </a:solidFill>
              </a:defRPr>
            </a:lvl5pPr>
            <a:lvl6pPr lvl="5" indent="0">
              <a:spcBef>
                <a:spcPts val="0"/>
              </a:spcBef>
              <a:spcAft>
                <a:spcPts val="0"/>
              </a:spcAft>
              <a:buClr>
                <a:schemeClr val="dk1"/>
              </a:buClr>
              <a:buSzPts val="1400"/>
              <a:buFont typeface="Arial"/>
              <a:buNone/>
              <a:defRPr sz="1800" b="1">
                <a:solidFill>
                  <a:schemeClr val="dk1"/>
                </a:solidFill>
              </a:defRPr>
            </a:lvl6pPr>
            <a:lvl7pPr lvl="6" indent="0">
              <a:spcBef>
                <a:spcPts val="0"/>
              </a:spcBef>
              <a:spcAft>
                <a:spcPts val="0"/>
              </a:spcAft>
              <a:buClr>
                <a:schemeClr val="dk1"/>
              </a:buClr>
              <a:buSzPts val="1400"/>
              <a:buFont typeface="Arial"/>
              <a:buNone/>
              <a:defRPr sz="1800" b="1">
                <a:solidFill>
                  <a:schemeClr val="dk1"/>
                </a:solidFill>
              </a:defRPr>
            </a:lvl7pPr>
            <a:lvl8pPr lvl="7" indent="0">
              <a:spcBef>
                <a:spcPts val="0"/>
              </a:spcBef>
              <a:spcAft>
                <a:spcPts val="0"/>
              </a:spcAft>
              <a:buClr>
                <a:schemeClr val="dk1"/>
              </a:buClr>
              <a:buSzPts val="1400"/>
              <a:buFont typeface="Arial"/>
              <a:buNone/>
              <a:defRPr sz="1800" b="1">
                <a:solidFill>
                  <a:schemeClr val="dk1"/>
                </a:solidFill>
              </a:defRPr>
            </a:lvl8pPr>
            <a:lvl9pPr lvl="8" indent="0">
              <a:spcBef>
                <a:spcPts val="0"/>
              </a:spcBef>
              <a:spcAft>
                <a:spcPts val="0"/>
              </a:spcAft>
              <a:buClr>
                <a:schemeClr val="dk1"/>
              </a:buClr>
              <a:buSzPts val="1400"/>
              <a:buFont typeface="Arial"/>
              <a:buNone/>
              <a:defRPr sz="1800" b="1">
                <a:solidFill>
                  <a:schemeClr val="dk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ll out plus image 1">
  <p:cSld name="Call out plus image_1">
    <p:spTree>
      <p:nvGrpSpPr>
        <p:cNvPr id="1" name="Shape 117"/>
        <p:cNvGrpSpPr/>
        <p:nvPr/>
      </p:nvGrpSpPr>
      <p:grpSpPr>
        <a:xfrm>
          <a:off x="0" y="0"/>
          <a:ext cx="0" cy="0"/>
          <a:chOff x="0" y="0"/>
          <a:chExt cx="0" cy="0"/>
        </a:xfrm>
      </p:grpSpPr>
      <p:sp>
        <p:nvSpPr>
          <p:cNvPr id="118" name="Google Shape;118;p34"/>
          <p:cNvSpPr txBox="1">
            <a:spLocks noGrp="1"/>
          </p:cNvSpPr>
          <p:nvPr>
            <p:ph type="title"/>
          </p:nvPr>
        </p:nvSpPr>
        <p:spPr>
          <a:xfrm>
            <a:off x="218900" y="228975"/>
            <a:ext cx="1860300" cy="23391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1800" b="1"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1800" b="1">
                <a:solidFill>
                  <a:schemeClr val="dk1"/>
                </a:solidFill>
              </a:defRPr>
            </a:lvl2pPr>
            <a:lvl3pPr lvl="2" indent="0" rtl="0">
              <a:spcBef>
                <a:spcPts val="0"/>
              </a:spcBef>
              <a:spcAft>
                <a:spcPts val="0"/>
              </a:spcAft>
              <a:buClr>
                <a:schemeClr val="dk1"/>
              </a:buClr>
              <a:buSzPts val="1400"/>
              <a:buFont typeface="Arial"/>
              <a:buNone/>
              <a:defRPr sz="1800" b="1">
                <a:solidFill>
                  <a:schemeClr val="dk1"/>
                </a:solidFill>
              </a:defRPr>
            </a:lvl3pPr>
            <a:lvl4pPr lvl="3" indent="0" rtl="0">
              <a:spcBef>
                <a:spcPts val="0"/>
              </a:spcBef>
              <a:spcAft>
                <a:spcPts val="0"/>
              </a:spcAft>
              <a:buClr>
                <a:schemeClr val="dk1"/>
              </a:buClr>
              <a:buSzPts val="1400"/>
              <a:buFont typeface="Arial"/>
              <a:buNone/>
              <a:defRPr sz="1800" b="1">
                <a:solidFill>
                  <a:schemeClr val="dk1"/>
                </a:solidFill>
              </a:defRPr>
            </a:lvl4pPr>
            <a:lvl5pPr lvl="4" indent="0" rtl="0">
              <a:spcBef>
                <a:spcPts val="0"/>
              </a:spcBef>
              <a:spcAft>
                <a:spcPts val="0"/>
              </a:spcAft>
              <a:buClr>
                <a:schemeClr val="dk1"/>
              </a:buClr>
              <a:buSzPts val="1400"/>
              <a:buFont typeface="Arial"/>
              <a:buNone/>
              <a:defRPr sz="1800" b="1">
                <a:solidFill>
                  <a:schemeClr val="dk1"/>
                </a:solidFill>
              </a:defRPr>
            </a:lvl5pPr>
            <a:lvl6pPr lvl="5" indent="0" rtl="0">
              <a:spcBef>
                <a:spcPts val="0"/>
              </a:spcBef>
              <a:spcAft>
                <a:spcPts val="0"/>
              </a:spcAft>
              <a:buClr>
                <a:schemeClr val="dk1"/>
              </a:buClr>
              <a:buSzPts val="1400"/>
              <a:buFont typeface="Arial"/>
              <a:buNone/>
              <a:defRPr sz="1800" b="1">
                <a:solidFill>
                  <a:schemeClr val="dk1"/>
                </a:solidFill>
              </a:defRPr>
            </a:lvl6pPr>
            <a:lvl7pPr lvl="6" indent="0" rtl="0">
              <a:spcBef>
                <a:spcPts val="0"/>
              </a:spcBef>
              <a:spcAft>
                <a:spcPts val="0"/>
              </a:spcAft>
              <a:buClr>
                <a:schemeClr val="dk1"/>
              </a:buClr>
              <a:buSzPts val="1400"/>
              <a:buFont typeface="Arial"/>
              <a:buNone/>
              <a:defRPr sz="1800" b="1">
                <a:solidFill>
                  <a:schemeClr val="dk1"/>
                </a:solidFill>
              </a:defRPr>
            </a:lvl7pPr>
            <a:lvl8pPr lvl="7" indent="0" rtl="0">
              <a:spcBef>
                <a:spcPts val="0"/>
              </a:spcBef>
              <a:spcAft>
                <a:spcPts val="0"/>
              </a:spcAft>
              <a:buClr>
                <a:schemeClr val="dk1"/>
              </a:buClr>
              <a:buSzPts val="1400"/>
              <a:buFont typeface="Arial"/>
              <a:buNone/>
              <a:defRPr sz="1800" b="1">
                <a:solidFill>
                  <a:schemeClr val="dk1"/>
                </a:solidFill>
              </a:defRPr>
            </a:lvl8pPr>
            <a:lvl9pPr lvl="8" indent="0" rtl="0">
              <a:spcBef>
                <a:spcPts val="0"/>
              </a:spcBef>
              <a:spcAft>
                <a:spcPts val="0"/>
              </a:spcAft>
              <a:buClr>
                <a:schemeClr val="dk1"/>
              </a:buClr>
              <a:buSzPts val="1400"/>
              <a:buFont typeface="Arial"/>
              <a:buNone/>
              <a:defRPr sz="1800" b="1">
                <a:solidFill>
                  <a:schemeClr val="dk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old chapter break or bold statement gold 2">
  <p:cSld name="Gold chapter break or bold statement gold 2">
    <p:bg>
      <p:bgPr>
        <a:solidFill>
          <a:schemeClr val="accent1"/>
        </a:solidFill>
        <a:effectLst/>
      </p:bgPr>
    </p:bg>
    <p:spTree>
      <p:nvGrpSpPr>
        <p:cNvPr id="1" name="Shape 119"/>
        <p:cNvGrpSpPr/>
        <p:nvPr/>
      </p:nvGrpSpPr>
      <p:grpSpPr>
        <a:xfrm>
          <a:off x="0" y="0"/>
          <a:ext cx="0" cy="0"/>
          <a:chOff x="0" y="0"/>
          <a:chExt cx="0" cy="0"/>
        </a:xfrm>
      </p:grpSpPr>
      <p:sp>
        <p:nvSpPr>
          <p:cNvPr id="120" name="Google Shape;120;p35"/>
          <p:cNvSpPr txBox="1">
            <a:spLocks noGrp="1"/>
          </p:cNvSpPr>
          <p:nvPr>
            <p:ph type="title"/>
          </p:nvPr>
        </p:nvSpPr>
        <p:spPr>
          <a:xfrm>
            <a:off x="311700" y="12832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7200" b="1"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2800" b="1">
                <a:solidFill>
                  <a:schemeClr val="dk1"/>
                </a:solidFill>
              </a:defRPr>
            </a:lvl2pPr>
            <a:lvl3pPr lvl="2" indent="0" rtl="0">
              <a:spcBef>
                <a:spcPts val="0"/>
              </a:spcBef>
              <a:spcAft>
                <a:spcPts val="0"/>
              </a:spcAft>
              <a:buClr>
                <a:schemeClr val="dk1"/>
              </a:buClr>
              <a:buSzPts val="1400"/>
              <a:buFont typeface="Arial"/>
              <a:buNone/>
              <a:defRPr sz="2800" b="1">
                <a:solidFill>
                  <a:schemeClr val="dk1"/>
                </a:solidFill>
              </a:defRPr>
            </a:lvl3pPr>
            <a:lvl4pPr lvl="3" indent="0" rtl="0">
              <a:spcBef>
                <a:spcPts val="0"/>
              </a:spcBef>
              <a:spcAft>
                <a:spcPts val="0"/>
              </a:spcAft>
              <a:buClr>
                <a:schemeClr val="dk1"/>
              </a:buClr>
              <a:buSzPts val="1400"/>
              <a:buFont typeface="Arial"/>
              <a:buNone/>
              <a:defRPr sz="2800" b="1">
                <a:solidFill>
                  <a:schemeClr val="dk1"/>
                </a:solidFill>
              </a:defRPr>
            </a:lvl4pPr>
            <a:lvl5pPr lvl="4" indent="0" rtl="0">
              <a:spcBef>
                <a:spcPts val="0"/>
              </a:spcBef>
              <a:spcAft>
                <a:spcPts val="0"/>
              </a:spcAft>
              <a:buClr>
                <a:schemeClr val="dk1"/>
              </a:buClr>
              <a:buSzPts val="1400"/>
              <a:buFont typeface="Arial"/>
              <a:buNone/>
              <a:defRPr sz="2800" b="1">
                <a:solidFill>
                  <a:schemeClr val="dk1"/>
                </a:solidFill>
              </a:defRPr>
            </a:lvl5pPr>
            <a:lvl6pPr lvl="5" indent="0" rtl="0">
              <a:spcBef>
                <a:spcPts val="0"/>
              </a:spcBef>
              <a:spcAft>
                <a:spcPts val="0"/>
              </a:spcAft>
              <a:buClr>
                <a:schemeClr val="dk1"/>
              </a:buClr>
              <a:buSzPts val="1400"/>
              <a:buFont typeface="Arial"/>
              <a:buNone/>
              <a:defRPr sz="2800" b="1">
                <a:solidFill>
                  <a:schemeClr val="dk1"/>
                </a:solidFill>
              </a:defRPr>
            </a:lvl6pPr>
            <a:lvl7pPr lvl="6" indent="0" rtl="0">
              <a:spcBef>
                <a:spcPts val="0"/>
              </a:spcBef>
              <a:spcAft>
                <a:spcPts val="0"/>
              </a:spcAft>
              <a:buClr>
                <a:schemeClr val="dk1"/>
              </a:buClr>
              <a:buSzPts val="1400"/>
              <a:buFont typeface="Arial"/>
              <a:buNone/>
              <a:defRPr sz="2800" b="1">
                <a:solidFill>
                  <a:schemeClr val="dk1"/>
                </a:solidFill>
              </a:defRPr>
            </a:lvl7pPr>
            <a:lvl8pPr lvl="7" indent="0" rtl="0">
              <a:spcBef>
                <a:spcPts val="0"/>
              </a:spcBef>
              <a:spcAft>
                <a:spcPts val="0"/>
              </a:spcAft>
              <a:buClr>
                <a:schemeClr val="dk1"/>
              </a:buClr>
              <a:buSzPts val="1400"/>
              <a:buFont typeface="Arial"/>
              <a:buNone/>
              <a:defRPr sz="2800" b="1">
                <a:solidFill>
                  <a:schemeClr val="dk1"/>
                </a:solidFill>
              </a:defRPr>
            </a:lvl8pPr>
            <a:lvl9pPr lvl="8" indent="0" rtl="0">
              <a:spcBef>
                <a:spcPts val="0"/>
              </a:spcBef>
              <a:spcAft>
                <a:spcPts val="0"/>
              </a:spcAft>
              <a:buClr>
                <a:schemeClr val="dk1"/>
              </a:buClr>
              <a:buSzPts val="1400"/>
              <a:buFont typeface="Arial"/>
              <a:buNone/>
              <a:defRPr sz="2800" b="1">
                <a:solidFill>
                  <a:schemeClr val="dk1"/>
                </a:solidFill>
              </a:defRPr>
            </a:lvl9pPr>
          </a:lstStyle>
          <a:p>
            <a:endParaRPr/>
          </a:p>
        </p:txBody>
      </p:sp>
      <p:sp>
        <p:nvSpPr>
          <p:cNvPr id="121" name="Google Shape;121;p35"/>
          <p:cNvSpPr txBox="1">
            <a:spLocks noGrp="1"/>
          </p:cNvSpPr>
          <p:nvPr>
            <p:ph type="subTitle" idx="1"/>
          </p:nvPr>
        </p:nvSpPr>
        <p:spPr>
          <a:xfrm>
            <a:off x="436825" y="1005325"/>
            <a:ext cx="7508700" cy="357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old chapter break or bold statement gold 1">
  <p:cSld name="Gold chapter break or bold statement gold 1">
    <p:bg>
      <p:bgPr>
        <a:solidFill>
          <a:schemeClr val="accent2"/>
        </a:solidFill>
        <a:effectLst/>
      </p:bgPr>
    </p:bg>
    <p:spTree>
      <p:nvGrpSpPr>
        <p:cNvPr id="1" name="Shape 122"/>
        <p:cNvGrpSpPr/>
        <p:nvPr/>
      </p:nvGrpSpPr>
      <p:grpSpPr>
        <a:xfrm>
          <a:off x="0" y="0"/>
          <a:ext cx="0" cy="0"/>
          <a:chOff x="0" y="0"/>
          <a:chExt cx="0" cy="0"/>
        </a:xfrm>
      </p:grpSpPr>
      <p:sp>
        <p:nvSpPr>
          <p:cNvPr id="123" name="Google Shape;123;p36"/>
          <p:cNvSpPr txBox="1">
            <a:spLocks noGrp="1"/>
          </p:cNvSpPr>
          <p:nvPr>
            <p:ph type="title"/>
          </p:nvPr>
        </p:nvSpPr>
        <p:spPr>
          <a:xfrm>
            <a:off x="311700" y="826025"/>
            <a:ext cx="62463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lt1"/>
              </a:buClr>
              <a:buSzPts val="1400"/>
              <a:buFont typeface="Arial"/>
              <a:buNone/>
              <a:defRPr sz="6200" b="1" i="0" u="none" strike="noStrike" cap="none">
                <a:solidFill>
                  <a:schemeClr val="lt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6200" b="1">
                <a:solidFill>
                  <a:schemeClr val="dk1"/>
                </a:solidFill>
              </a:defRPr>
            </a:lvl2pPr>
            <a:lvl3pPr lvl="2" indent="0" rtl="0">
              <a:spcBef>
                <a:spcPts val="0"/>
              </a:spcBef>
              <a:spcAft>
                <a:spcPts val="0"/>
              </a:spcAft>
              <a:buClr>
                <a:schemeClr val="dk1"/>
              </a:buClr>
              <a:buSzPts val="1400"/>
              <a:buFont typeface="Arial"/>
              <a:buNone/>
              <a:defRPr sz="6200" b="1">
                <a:solidFill>
                  <a:schemeClr val="dk1"/>
                </a:solidFill>
              </a:defRPr>
            </a:lvl3pPr>
            <a:lvl4pPr lvl="3" indent="0" rtl="0">
              <a:spcBef>
                <a:spcPts val="0"/>
              </a:spcBef>
              <a:spcAft>
                <a:spcPts val="0"/>
              </a:spcAft>
              <a:buClr>
                <a:schemeClr val="dk1"/>
              </a:buClr>
              <a:buSzPts val="1400"/>
              <a:buFont typeface="Arial"/>
              <a:buNone/>
              <a:defRPr sz="6200" b="1">
                <a:solidFill>
                  <a:schemeClr val="dk1"/>
                </a:solidFill>
              </a:defRPr>
            </a:lvl4pPr>
            <a:lvl5pPr lvl="4" indent="0" rtl="0">
              <a:spcBef>
                <a:spcPts val="0"/>
              </a:spcBef>
              <a:spcAft>
                <a:spcPts val="0"/>
              </a:spcAft>
              <a:buClr>
                <a:schemeClr val="dk1"/>
              </a:buClr>
              <a:buSzPts val="1400"/>
              <a:buFont typeface="Arial"/>
              <a:buNone/>
              <a:defRPr sz="6200" b="1">
                <a:solidFill>
                  <a:schemeClr val="dk1"/>
                </a:solidFill>
              </a:defRPr>
            </a:lvl5pPr>
            <a:lvl6pPr lvl="5" indent="0" rtl="0">
              <a:spcBef>
                <a:spcPts val="0"/>
              </a:spcBef>
              <a:spcAft>
                <a:spcPts val="0"/>
              </a:spcAft>
              <a:buClr>
                <a:schemeClr val="dk1"/>
              </a:buClr>
              <a:buSzPts val="1400"/>
              <a:buFont typeface="Arial"/>
              <a:buNone/>
              <a:defRPr sz="6200" b="1">
                <a:solidFill>
                  <a:schemeClr val="dk1"/>
                </a:solidFill>
              </a:defRPr>
            </a:lvl6pPr>
            <a:lvl7pPr lvl="6" indent="0" rtl="0">
              <a:spcBef>
                <a:spcPts val="0"/>
              </a:spcBef>
              <a:spcAft>
                <a:spcPts val="0"/>
              </a:spcAft>
              <a:buClr>
                <a:schemeClr val="dk1"/>
              </a:buClr>
              <a:buSzPts val="1400"/>
              <a:buFont typeface="Arial"/>
              <a:buNone/>
              <a:defRPr sz="6200" b="1">
                <a:solidFill>
                  <a:schemeClr val="dk1"/>
                </a:solidFill>
              </a:defRPr>
            </a:lvl7pPr>
            <a:lvl8pPr lvl="7" indent="0" rtl="0">
              <a:spcBef>
                <a:spcPts val="0"/>
              </a:spcBef>
              <a:spcAft>
                <a:spcPts val="0"/>
              </a:spcAft>
              <a:buClr>
                <a:schemeClr val="dk1"/>
              </a:buClr>
              <a:buSzPts val="1400"/>
              <a:buFont typeface="Arial"/>
              <a:buNone/>
              <a:defRPr sz="6200" b="1">
                <a:solidFill>
                  <a:schemeClr val="dk1"/>
                </a:solidFill>
              </a:defRPr>
            </a:lvl8pPr>
            <a:lvl9pPr lvl="8" indent="0" rtl="0">
              <a:spcBef>
                <a:spcPts val="0"/>
              </a:spcBef>
              <a:spcAft>
                <a:spcPts val="0"/>
              </a:spcAft>
              <a:buClr>
                <a:schemeClr val="dk1"/>
              </a:buClr>
              <a:buSzPts val="1400"/>
              <a:buFont typeface="Arial"/>
              <a:buNone/>
              <a:defRPr sz="6200" b="1">
                <a:solidFill>
                  <a:schemeClr val="dk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eadline with text 2">
  <p:cSld name="TITLE_ONLY_1">
    <p:spTree>
      <p:nvGrpSpPr>
        <p:cNvPr id="1" name="Shape 124"/>
        <p:cNvGrpSpPr/>
        <p:nvPr/>
      </p:nvGrpSpPr>
      <p:grpSpPr>
        <a:xfrm>
          <a:off x="0" y="0"/>
          <a:ext cx="0" cy="0"/>
          <a:chOff x="0" y="0"/>
          <a:chExt cx="0" cy="0"/>
        </a:xfrm>
      </p:grpSpPr>
      <p:sp>
        <p:nvSpPr>
          <p:cNvPr id="125" name="Google Shape;125;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2800" b="1" i="0" u="none" strike="noStrike" cap="none">
                <a:solidFill>
                  <a:schemeClr val="dk1"/>
                </a:solidFill>
                <a:highlight>
                  <a:schemeClr val="accent1"/>
                </a:highlight>
                <a:latin typeface="Arial"/>
                <a:ea typeface="Arial"/>
                <a:cs typeface="Arial"/>
                <a:sym typeface="Arial"/>
              </a:defRPr>
            </a:lvl1pPr>
            <a:lvl2pPr lvl="1" indent="0" rtl="0">
              <a:spcBef>
                <a:spcPts val="0"/>
              </a:spcBef>
              <a:spcAft>
                <a:spcPts val="0"/>
              </a:spcAft>
              <a:buClr>
                <a:schemeClr val="dk1"/>
              </a:buClr>
              <a:buSzPts val="1400"/>
              <a:buFont typeface="Arial"/>
              <a:buNone/>
              <a:defRPr sz="2800" b="1">
                <a:solidFill>
                  <a:schemeClr val="dk1"/>
                </a:solidFill>
              </a:defRPr>
            </a:lvl2pPr>
            <a:lvl3pPr lvl="2" indent="0" rtl="0">
              <a:spcBef>
                <a:spcPts val="0"/>
              </a:spcBef>
              <a:spcAft>
                <a:spcPts val="0"/>
              </a:spcAft>
              <a:buClr>
                <a:schemeClr val="dk1"/>
              </a:buClr>
              <a:buSzPts val="1400"/>
              <a:buFont typeface="Arial"/>
              <a:buNone/>
              <a:defRPr sz="2800" b="1">
                <a:solidFill>
                  <a:schemeClr val="dk1"/>
                </a:solidFill>
              </a:defRPr>
            </a:lvl3pPr>
            <a:lvl4pPr lvl="3" indent="0" rtl="0">
              <a:spcBef>
                <a:spcPts val="0"/>
              </a:spcBef>
              <a:spcAft>
                <a:spcPts val="0"/>
              </a:spcAft>
              <a:buClr>
                <a:schemeClr val="dk1"/>
              </a:buClr>
              <a:buSzPts val="1400"/>
              <a:buFont typeface="Arial"/>
              <a:buNone/>
              <a:defRPr sz="2800" b="1">
                <a:solidFill>
                  <a:schemeClr val="dk1"/>
                </a:solidFill>
              </a:defRPr>
            </a:lvl4pPr>
            <a:lvl5pPr lvl="4" indent="0" rtl="0">
              <a:spcBef>
                <a:spcPts val="0"/>
              </a:spcBef>
              <a:spcAft>
                <a:spcPts val="0"/>
              </a:spcAft>
              <a:buClr>
                <a:schemeClr val="dk1"/>
              </a:buClr>
              <a:buSzPts val="1400"/>
              <a:buFont typeface="Arial"/>
              <a:buNone/>
              <a:defRPr sz="2800" b="1">
                <a:solidFill>
                  <a:schemeClr val="dk1"/>
                </a:solidFill>
              </a:defRPr>
            </a:lvl5pPr>
            <a:lvl6pPr lvl="5" indent="0" rtl="0">
              <a:spcBef>
                <a:spcPts val="0"/>
              </a:spcBef>
              <a:spcAft>
                <a:spcPts val="0"/>
              </a:spcAft>
              <a:buClr>
                <a:schemeClr val="dk1"/>
              </a:buClr>
              <a:buSzPts val="1400"/>
              <a:buFont typeface="Arial"/>
              <a:buNone/>
              <a:defRPr sz="2800" b="1">
                <a:solidFill>
                  <a:schemeClr val="dk1"/>
                </a:solidFill>
              </a:defRPr>
            </a:lvl6pPr>
            <a:lvl7pPr lvl="6" indent="0" rtl="0">
              <a:spcBef>
                <a:spcPts val="0"/>
              </a:spcBef>
              <a:spcAft>
                <a:spcPts val="0"/>
              </a:spcAft>
              <a:buClr>
                <a:schemeClr val="dk1"/>
              </a:buClr>
              <a:buSzPts val="1400"/>
              <a:buFont typeface="Arial"/>
              <a:buNone/>
              <a:defRPr sz="2800" b="1">
                <a:solidFill>
                  <a:schemeClr val="dk1"/>
                </a:solidFill>
              </a:defRPr>
            </a:lvl7pPr>
            <a:lvl8pPr lvl="7" indent="0" rtl="0">
              <a:spcBef>
                <a:spcPts val="0"/>
              </a:spcBef>
              <a:spcAft>
                <a:spcPts val="0"/>
              </a:spcAft>
              <a:buClr>
                <a:schemeClr val="dk1"/>
              </a:buClr>
              <a:buSzPts val="1400"/>
              <a:buFont typeface="Arial"/>
              <a:buNone/>
              <a:defRPr sz="2800" b="1">
                <a:solidFill>
                  <a:schemeClr val="dk1"/>
                </a:solidFill>
              </a:defRPr>
            </a:lvl8pPr>
            <a:lvl9pPr lvl="8" indent="0" rtl="0">
              <a:spcBef>
                <a:spcPts val="0"/>
              </a:spcBef>
              <a:spcAft>
                <a:spcPts val="0"/>
              </a:spcAft>
              <a:buClr>
                <a:schemeClr val="dk1"/>
              </a:buClr>
              <a:buSzPts val="1400"/>
              <a:buFont typeface="Arial"/>
              <a:buNone/>
              <a:defRPr sz="2800" b="1">
                <a:solidFill>
                  <a:schemeClr val="dk1"/>
                </a:solidFill>
              </a:defRPr>
            </a:lvl9pPr>
          </a:lstStyle>
          <a:p>
            <a:endParaRPr/>
          </a:p>
        </p:txBody>
      </p:sp>
      <p:sp>
        <p:nvSpPr>
          <p:cNvPr id="126" name="Google Shape;126;p37"/>
          <p:cNvSpPr txBox="1">
            <a:spLocks noGrp="1"/>
          </p:cNvSpPr>
          <p:nvPr>
            <p:ph type="body" idx="1"/>
          </p:nvPr>
        </p:nvSpPr>
        <p:spPr>
          <a:xfrm>
            <a:off x="100575" y="1204825"/>
            <a:ext cx="8031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9DABF-1F86-4F28-BC0D-C33DCDE9A2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36168F-8872-4DEE-8CF8-4ECFBDF4EE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6AD5D6-379C-4865-97B7-ED84CD5BE06D}"/>
              </a:ext>
            </a:extLst>
          </p:cNvPr>
          <p:cNvSpPr>
            <a:spLocks noGrp="1"/>
          </p:cNvSpPr>
          <p:nvPr>
            <p:ph type="dt" sz="half" idx="10"/>
          </p:nvPr>
        </p:nvSpPr>
        <p:spPr/>
        <p:txBody>
          <a:bodyPr/>
          <a:lstStyle/>
          <a:p>
            <a:fld id="{A48203B0-FB3D-4710-901B-DCABFD7CE396}" type="datetimeFigureOut">
              <a:rPr lang="en-US" smtClean="0"/>
              <a:t>5/15/2020</a:t>
            </a:fld>
            <a:endParaRPr lang="en-US"/>
          </a:p>
        </p:txBody>
      </p:sp>
      <p:sp>
        <p:nvSpPr>
          <p:cNvPr id="5" name="Footer Placeholder 4">
            <a:extLst>
              <a:ext uri="{FF2B5EF4-FFF2-40B4-BE49-F238E27FC236}">
                <a16:creationId xmlns:a16="http://schemas.microsoft.com/office/drawing/2014/main" id="{E2C97C89-72AA-4B1F-956F-B5AC0AF51E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5718B-AE88-4CFE-AB31-0F1EE3FC3CFC}"/>
              </a:ext>
            </a:extLst>
          </p:cNvPr>
          <p:cNvSpPr>
            <a:spLocks noGrp="1"/>
          </p:cNvSpPr>
          <p:nvPr>
            <p:ph type="sldNum" sz="quarter" idx="12"/>
          </p:nvPr>
        </p:nvSpPr>
        <p:spPr/>
        <p:txBody>
          <a:bodyPr/>
          <a:lstStyle/>
          <a:p>
            <a:fld id="{8FDF17F3-4A28-44D2-883A-564F9D4B3689}" type="slidenum">
              <a:rPr lang="en-US" smtClean="0"/>
              <a:t>‹#›</a:t>
            </a:fld>
            <a:endParaRPr lang="en-US"/>
          </a:p>
        </p:txBody>
      </p:sp>
    </p:spTree>
    <p:extLst>
      <p:ext uri="{BB962C8B-B14F-4D97-AF65-F5344CB8AC3E}">
        <p14:creationId xmlns:p14="http://schemas.microsoft.com/office/powerpoint/2010/main" val="12448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and intro" type="title">
  <p:cSld name="TITLE">
    <p:spTree>
      <p:nvGrpSpPr>
        <p:cNvPr id="1" name="Shape 72"/>
        <p:cNvGrpSpPr/>
        <p:nvPr/>
      </p:nvGrpSpPr>
      <p:grpSpPr>
        <a:xfrm>
          <a:off x="0" y="0"/>
          <a:ext cx="0" cy="0"/>
          <a:chOff x="0" y="0"/>
          <a:chExt cx="0" cy="0"/>
        </a:xfrm>
      </p:grpSpPr>
      <p:sp>
        <p:nvSpPr>
          <p:cNvPr id="73" name="Google Shape;73;p21"/>
          <p:cNvSpPr txBox="1">
            <a:spLocks noGrp="1"/>
          </p:cNvSpPr>
          <p:nvPr>
            <p:ph type="ctrTitle"/>
          </p:nvPr>
        </p:nvSpPr>
        <p:spPr>
          <a:xfrm>
            <a:off x="311708" y="2116175"/>
            <a:ext cx="8520600" cy="20526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1"/>
              </a:buClr>
              <a:buSzPts val="1400"/>
              <a:buFont typeface="Arial"/>
              <a:buNone/>
              <a:defRPr sz="5200" b="1"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400"/>
              <a:buFont typeface="Arial"/>
              <a:buNone/>
              <a:defRPr sz="5200" b="1">
                <a:solidFill>
                  <a:schemeClr val="dk1"/>
                </a:solidFill>
              </a:defRPr>
            </a:lvl2pPr>
            <a:lvl3pPr lvl="2" indent="0" algn="ctr">
              <a:spcBef>
                <a:spcPts val="0"/>
              </a:spcBef>
              <a:spcAft>
                <a:spcPts val="0"/>
              </a:spcAft>
              <a:buClr>
                <a:schemeClr val="dk1"/>
              </a:buClr>
              <a:buSzPts val="1400"/>
              <a:buFont typeface="Arial"/>
              <a:buNone/>
              <a:defRPr sz="5200" b="1">
                <a:solidFill>
                  <a:schemeClr val="dk1"/>
                </a:solidFill>
              </a:defRPr>
            </a:lvl3pPr>
            <a:lvl4pPr lvl="3" indent="0" algn="ctr">
              <a:spcBef>
                <a:spcPts val="0"/>
              </a:spcBef>
              <a:spcAft>
                <a:spcPts val="0"/>
              </a:spcAft>
              <a:buClr>
                <a:schemeClr val="dk1"/>
              </a:buClr>
              <a:buSzPts val="1400"/>
              <a:buFont typeface="Arial"/>
              <a:buNone/>
              <a:defRPr sz="5200" b="1">
                <a:solidFill>
                  <a:schemeClr val="dk1"/>
                </a:solidFill>
              </a:defRPr>
            </a:lvl4pPr>
            <a:lvl5pPr lvl="4" indent="0" algn="ctr">
              <a:spcBef>
                <a:spcPts val="0"/>
              </a:spcBef>
              <a:spcAft>
                <a:spcPts val="0"/>
              </a:spcAft>
              <a:buClr>
                <a:schemeClr val="dk1"/>
              </a:buClr>
              <a:buSzPts val="1400"/>
              <a:buFont typeface="Arial"/>
              <a:buNone/>
              <a:defRPr sz="5200" b="1">
                <a:solidFill>
                  <a:schemeClr val="dk1"/>
                </a:solidFill>
              </a:defRPr>
            </a:lvl5pPr>
            <a:lvl6pPr lvl="5" indent="0" algn="ctr">
              <a:spcBef>
                <a:spcPts val="0"/>
              </a:spcBef>
              <a:spcAft>
                <a:spcPts val="0"/>
              </a:spcAft>
              <a:buClr>
                <a:schemeClr val="dk1"/>
              </a:buClr>
              <a:buSzPts val="1400"/>
              <a:buFont typeface="Arial"/>
              <a:buNone/>
              <a:defRPr sz="5200" b="1">
                <a:solidFill>
                  <a:schemeClr val="dk1"/>
                </a:solidFill>
              </a:defRPr>
            </a:lvl6pPr>
            <a:lvl7pPr lvl="6" indent="0" algn="ctr">
              <a:spcBef>
                <a:spcPts val="0"/>
              </a:spcBef>
              <a:spcAft>
                <a:spcPts val="0"/>
              </a:spcAft>
              <a:buClr>
                <a:schemeClr val="dk1"/>
              </a:buClr>
              <a:buSzPts val="1400"/>
              <a:buFont typeface="Arial"/>
              <a:buNone/>
              <a:defRPr sz="5200" b="1">
                <a:solidFill>
                  <a:schemeClr val="dk1"/>
                </a:solidFill>
              </a:defRPr>
            </a:lvl7pPr>
            <a:lvl8pPr lvl="7" indent="0" algn="ctr">
              <a:spcBef>
                <a:spcPts val="0"/>
              </a:spcBef>
              <a:spcAft>
                <a:spcPts val="0"/>
              </a:spcAft>
              <a:buClr>
                <a:schemeClr val="dk1"/>
              </a:buClr>
              <a:buSzPts val="1400"/>
              <a:buFont typeface="Arial"/>
              <a:buNone/>
              <a:defRPr sz="5200" b="1">
                <a:solidFill>
                  <a:schemeClr val="dk1"/>
                </a:solidFill>
              </a:defRPr>
            </a:lvl8pPr>
            <a:lvl9pPr lvl="8" indent="0" algn="ctr">
              <a:spcBef>
                <a:spcPts val="0"/>
              </a:spcBef>
              <a:spcAft>
                <a:spcPts val="0"/>
              </a:spcAft>
              <a:buClr>
                <a:schemeClr val="dk1"/>
              </a:buClr>
              <a:buSzPts val="1400"/>
              <a:buFont typeface="Arial"/>
              <a:buNone/>
              <a:defRPr sz="5200" b="1">
                <a:solidFill>
                  <a:schemeClr val="dk1"/>
                </a:solidFill>
              </a:defRPr>
            </a:lvl9pPr>
          </a:lstStyle>
          <a:p>
            <a:endParaRPr/>
          </a:p>
        </p:txBody>
      </p:sp>
      <p:sp>
        <p:nvSpPr>
          <p:cNvPr id="74" name="Google Shape;74;p21"/>
          <p:cNvSpPr txBox="1">
            <a:spLocks noGrp="1"/>
          </p:cNvSpPr>
          <p:nvPr>
            <p:ph type="subTitle" idx="1"/>
          </p:nvPr>
        </p:nvSpPr>
        <p:spPr>
          <a:xfrm>
            <a:off x="311700" y="4205725"/>
            <a:ext cx="8151600" cy="792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2800" b="1" i="0" u="none" strike="noStrike" cap="none">
                <a:solidFill>
                  <a:srgbClr val="000000"/>
                </a:solidFill>
                <a:latin typeface="Arial"/>
                <a:ea typeface="Arial"/>
                <a:cs typeface="Arial"/>
                <a:sym typeface="Arial"/>
              </a:defRPr>
            </a:lvl1pPr>
            <a:lvl2pPr marL="457200" marR="0" lvl="1" indent="0"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2pPr>
            <a:lvl3pPr marL="914400" marR="0" lvl="2" indent="0"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3pPr>
            <a:lvl4pPr marL="1371600" marR="0" lvl="3" indent="0"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4pPr>
            <a:lvl5pPr marL="1828800" marR="0" lvl="4" indent="0"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5pPr>
            <a:lvl6pPr marL="2286000" marR="0" lvl="5" indent="0"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6pPr>
            <a:lvl7pPr marL="2743200" marR="0" lvl="6" indent="0"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7pPr>
            <a:lvl8pPr marL="3200400" marR="0" lvl="7" indent="0"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8pPr>
            <a:lvl9pPr marL="3657600" marR="0" lvl="8" indent="0"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9pPr>
          </a:lstStyle>
          <a:p>
            <a:endParaRPr/>
          </a:p>
        </p:txBody>
      </p:sp>
      <p:pic>
        <p:nvPicPr>
          <p:cNvPr id="75" name="Google Shape;75;p21" descr="ASU_Horiz_RGB_Digital_MaroonGold.png"/>
          <p:cNvPicPr preferRelativeResize="0"/>
          <p:nvPr/>
        </p:nvPicPr>
        <p:blipFill rotWithShape="1">
          <a:blip r:embed="rId2">
            <a:alphaModFix/>
          </a:blip>
          <a:srcRect/>
          <a:stretch/>
        </p:blipFill>
        <p:spPr>
          <a:xfrm>
            <a:off x="245068" y="187047"/>
            <a:ext cx="3844969" cy="10671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7EE1F-2CC3-452D-97CF-7B2C516397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D14B1F-A533-48BF-8AE1-F93352AE90B9}"/>
              </a:ext>
            </a:extLst>
          </p:cNvPr>
          <p:cNvSpPr>
            <a:spLocks noGrp="1"/>
          </p:cNvSpPr>
          <p:nvPr>
            <p:ph type="dt" sz="half" idx="10"/>
          </p:nvPr>
        </p:nvSpPr>
        <p:spPr/>
        <p:txBody>
          <a:bodyPr/>
          <a:lstStyle/>
          <a:p>
            <a:fld id="{A48203B0-FB3D-4710-901B-DCABFD7CE396}" type="datetimeFigureOut">
              <a:rPr lang="en-US" smtClean="0"/>
              <a:t>5/15/2020</a:t>
            </a:fld>
            <a:endParaRPr lang="en-US"/>
          </a:p>
        </p:txBody>
      </p:sp>
      <p:sp>
        <p:nvSpPr>
          <p:cNvPr id="4" name="Footer Placeholder 3">
            <a:extLst>
              <a:ext uri="{FF2B5EF4-FFF2-40B4-BE49-F238E27FC236}">
                <a16:creationId xmlns:a16="http://schemas.microsoft.com/office/drawing/2014/main" id="{588CDFF7-B85F-4876-8BBB-F8EBABD622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F0A744-52C2-4445-90F4-FE15FB88591A}"/>
              </a:ext>
            </a:extLst>
          </p:cNvPr>
          <p:cNvSpPr>
            <a:spLocks noGrp="1"/>
          </p:cNvSpPr>
          <p:nvPr>
            <p:ph type="sldNum" sz="quarter" idx="12"/>
          </p:nvPr>
        </p:nvSpPr>
        <p:spPr/>
        <p:txBody>
          <a:bodyPr/>
          <a:lstStyle/>
          <a:p>
            <a:fld id="{8FDF17F3-4A28-44D2-883A-564F9D4B3689}" type="slidenum">
              <a:rPr lang="en-US" smtClean="0"/>
              <a:t>‹#›</a:t>
            </a:fld>
            <a:endParaRPr lang="en-US"/>
          </a:p>
        </p:txBody>
      </p:sp>
    </p:spTree>
    <p:extLst>
      <p:ext uri="{BB962C8B-B14F-4D97-AF65-F5344CB8AC3E}">
        <p14:creationId xmlns:p14="http://schemas.microsoft.com/office/powerpoint/2010/main" val="2749297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old chapter break or bold statement gold">
  <p:cSld name="Gold chapter break or bold statement gold">
    <p:bg>
      <p:bgPr>
        <a:solidFill>
          <a:schemeClr val="accent1"/>
        </a:solidFill>
        <a:effectLst/>
      </p:bgPr>
    </p:bg>
    <p:spTree>
      <p:nvGrpSpPr>
        <p:cNvPr id="1" name="Shape 76"/>
        <p:cNvGrpSpPr/>
        <p:nvPr/>
      </p:nvGrpSpPr>
      <p:grpSpPr>
        <a:xfrm>
          <a:off x="0" y="0"/>
          <a:ext cx="0" cy="0"/>
          <a:chOff x="0" y="0"/>
          <a:chExt cx="0" cy="0"/>
        </a:xfrm>
      </p:grpSpPr>
      <p:sp>
        <p:nvSpPr>
          <p:cNvPr id="77" name="Google Shape;77;p22"/>
          <p:cNvSpPr txBox="1">
            <a:spLocks noGrp="1"/>
          </p:cNvSpPr>
          <p:nvPr>
            <p:ph type="title"/>
          </p:nvPr>
        </p:nvSpPr>
        <p:spPr>
          <a:xfrm>
            <a:off x="311700" y="826025"/>
            <a:ext cx="62463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6200" b="1"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6200" b="1">
                <a:solidFill>
                  <a:schemeClr val="dk1"/>
                </a:solidFill>
              </a:defRPr>
            </a:lvl2pPr>
            <a:lvl3pPr lvl="2" indent="0" rtl="0">
              <a:spcBef>
                <a:spcPts val="0"/>
              </a:spcBef>
              <a:spcAft>
                <a:spcPts val="0"/>
              </a:spcAft>
              <a:buClr>
                <a:schemeClr val="dk1"/>
              </a:buClr>
              <a:buSzPts val="1400"/>
              <a:buFont typeface="Arial"/>
              <a:buNone/>
              <a:defRPr sz="6200" b="1">
                <a:solidFill>
                  <a:schemeClr val="dk1"/>
                </a:solidFill>
              </a:defRPr>
            </a:lvl3pPr>
            <a:lvl4pPr lvl="3" indent="0" rtl="0">
              <a:spcBef>
                <a:spcPts val="0"/>
              </a:spcBef>
              <a:spcAft>
                <a:spcPts val="0"/>
              </a:spcAft>
              <a:buClr>
                <a:schemeClr val="dk1"/>
              </a:buClr>
              <a:buSzPts val="1400"/>
              <a:buFont typeface="Arial"/>
              <a:buNone/>
              <a:defRPr sz="6200" b="1">
                <a:solidFill>
                  <a:schemeClr val="dk1"/>
                </a:solidFill>
              </a:defRPr>
            </a:lvl4pPr>
            <a:lvl5pPr lvl="4" indent="0" rtl="0">
              <a:spcBef>
                <a:spcPts val="0"/>
              </a:spcBef>
              <a:spcAft>
                <a:spcPts val="0"/>
              </a:spcAft>
              <a:buClr>
                <a:schemeClr val="dk1"/>
              </a:buClr>
              <a:buSzPts val="1400"/>
              <a:buFont typeface="Arial"/>
              <a:buNone/>
              <a:defRPr sz="6200" b="1">
                <a:solidFill>
                  <a:schemeClr val="dk1"/>
                </a:solidFill>
              </a:defRPr>
            </a:lvl5pPr>
            <a:lvl6pPr lvl="5" indent="0" rtl="0">
              <a:spcBef>
                <a:spcPts val="0"/>
              </a:spcBef>
              <a:spcAft>
                <a:spcPts val="0"/>
              </a:spcAft>
              <a:buClr>
                <a:schemeClr val="dk1"/>
              </a:buClr>
              <a:buSzPts val="1400"/>
              <a:buFont typeface="Arial"/>
              <a:buNone/>
              <a:defRPr sz="6200" b="1">
                <a:solidFill>
                  <a:schemeClr val="dk1"/>
                </a:solidFill>
              </a:defRPr>
            </a:lvl6pPr>
            <a:lvl7pPr lvl="6" indent="0" rtl="0">
              <a:spcBef>
                <a:spcPts val="0"/>
              </a:spcBef>
              <a:spcAft>
                <a:spcPts val="0"/>
              </a:spcAft>
              <a:buClr>
                <a:schemeClr val="dk1"/>
              </a:buClr>
              <a:buSzPts val="1400"/>
              <a:buFont typeface="Arial"/>
              <a:buNone/>
              <a:defRPr sz="6200" b="1">
                <a:solidFill>
                  <a:schemeClr val="dk1"/>
                </a:solidFill>
              </a:defRPr>
            </a:lvl7pPr>
            <a:lvl8pPr lvl="7" indent="0" rtl="0">
              <a:spcBef>
                <a:spcPts val="0"/>
              </a:spcBef>
              <a:spcAft>
                <a:spcPts val="0"/>
              </a:spcAft>
              <a:buClr>
                <a:schemeClr val="dk1"/>
              </a:buClr>
              <a:buSzPts val="1400"/>
              <a:buFont typeface="Arial"/>
              <a:buNone/>
              <a:defRPr sz="6200" b="1">
                <a:solidFill>
                  <a:schemeClr val="dk1"/>
                </a:solidFill>
              </a:defRPr>
            </a:lvl8pPr>
            <a:lvl9pPr lvl="8" indent="0" rtl="0">
              <a:spcBef>
                <a:spcPts val="0"/>
              </a:spcBef>
              <a:spcAft>
                <a:spcPts val="0"/>
              </a:spcAft>
              <a:buClr>
                <a:schemeClr val="dk1"/>
              </a:buClr>
              <a:buSzPts val="1400"/>
              <a:buFont typeface="Arial"/>
              <a:buNone/>
              <a:defRPr sz="6200" b="1">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hapter break bar">
  <p:cSld name="Chapter break bar">
    <p:spTree>
      <p:nvGrpSpPr>
        <p:cNvPr id="1" name="Shape 82"/>
        <p:cNvGrpSpPr/>
        <p:nvPr/>
      </p:nvGrpSpPr>
      <p:grpSpPr>
        <a:xfrm>
          <a:off x="0" y="0"/>
          <a:ext cx="0" cy="0"/>
          <a:chOff x="0" y="0"/>
          <a:chExt cx="0" cy="0"/>
        </a:xfrm>
      </p:grpSpPr>
      <p:sp>
        <p:nvSpPr>
          <p:cNvPr id="83" name="Google Shape;83;p24"/>
          <p:cNvSpPr/>
          <p:nvPr/>
        </p:nvSpPr>
        <p:spPr>
          <a:xfrm>
            <a:off x="0" y="1314450"/>
            <a:ext cx="9144000" cy="1543200"/>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Font typeface="Arial"/>
              <a:buNone/>
            </a:pPr>
            <a:endParaRPr sz="3700" b="1" i="0" u="none" strike="noStrike" cap="none">
              <a:solidFill>
                <a:schemeClr val="lt1"/>
              </a:solidFill>
              <a:latin typeface="Arial"/>
              <a:ea typeface="Arial"/>
              <a:cs typeface="Arial"/>
              <a:sym typeface="Arial"/>
            </a:endParaRPr>
          </a:p>
        </p:txBody>
      </p:sp>
      <p:sp>
        <p:nvSpPr>
          <p:cNvPr id="84" name="Google Shape;84;p24"/>
          <p:cNvSpPr txBox="1">
            <a:spLocks noGrp="1"/>
          </p:cNvSpPr>
          <p:nvPr>
            <p:ph type="title"/>
          </p:nvPr>
        </p:nvSpPr>
        <p:spPr>
          <a:xfrm>
            <a:off x="381837" y="1600200"/>
            <a:ext cx="8112900" cy="10215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Arial"/>
              <a:buNone/>
              <a:defRPr sz="4800" b="1" i="0" u="none" strike="noStrike" cap="none">
                <a:solidFill>
                  <a:schemeClr val="dk1"/>
                </a:solidFill>
                <a:latin typeface="Arial"/>
                <a:ea typeface="Arial"/>
                <a:cs typeface="Arial"/>
                <a:sym typeface="Arial"/>
              </a:defRPr>
            </a:lvl1pPr>
            <a:lvl2pPr marL="0" marR="0" lvl="1" indent="0" algn="l" rtl="0">
              <a:spcBef>
                <a:spcPts val="0"/>
              </a:spcBef>
              <a:spcAft>
                <a:spcPts val="0"/>
              </a:spcAft>
              <a:buClr>
                <a:schemeClr val="dk1"/>
              </a:buClr>
              <a:buSzPts val="1400"/>
              <a:buFont typeface="Arial"/>
              <a:buNone/>
              <a:defRPr sz="2400" b="1">
                <a:solidFill>
                  <a:schemeClr val="dk1"/>
                </a:solidFill>
              </a:defRPr>
            </a:lvl2pPr>
            <a:lvl3pPr marL="0" marR="0" lvl="2" indent="0" algn="l" rtl="0">
              <a:spcBef>
                <a:spcPts val="0"/>
              </a:spcBef>
              <a:spcAft>
                <a:spcPts val="0"/>
              </a:spcAft>
              <a:buClr>
                <a:schemeClr val="dk1"/>
              </a:buClr>
              <a:buSzPts val="1400"/>
              <a:buFont typeface="Arial"/>
              <a:buNone/>
              <a:defRPr sz="2400" b="1">
                <a:solidFill>
                  <a:schemeClr val="dk1"/>
                </a:solidFill>
              </a:defRPr>
            </a:lvl3pPr>
            <a:lvl4pPr marL="0" marR="0" lvl="3" indent="0" algn="l" rtl="0">
              <a:spcBef>
                <a:spcPts val="0"/>
              </a:spcBef>
              <a:spcAft>
                <a:spcPts val="0"/>
              </a:spcAft>
              <a:buClr>
                <a:schemeClr val="dk1"/>
              </a:buClr>
              <a:buSzPts val="1400"/>
              <a:buFont typeface="Arial"/>
              <a:buNone/>
              <a:defRPr sz="2400" b="1">
                <a:solidFill>
                  <a:schemeClr val="dk1"/>
                </a:solidFill>
              </a:defRPr>
            </a:lvl4pPr>
            <a:lvl5pPr marL="0" marR="0" lvl="4" indent="0" algn="l" rtl="0">
              <a:spcBef>
                <a:spcPts val="0"/>
              </a:spcBef>
              <a:spcAft>
                <a:spcPts val="0"/>
              </a:spcAft>
              <a:buClr>
                <a:schemeClr val="dk1"/>
              </a:buClr>
              <a:buSzPts val="1400"/>
              <a:buFont typeface="Arial"/>
              <a:buNone/>
              <a:defRPr sz="2400" b="1">
                <a:solidFill>
                  <a:schemeClr val="dk1"/>
                </a:solidFill>
              </a:defRPr>
            </a:lvl5pPr>
            <a:lvl6pPr marL="0" marR="0" lvl="5" indent="0" algn="l" rtl="0">
              <a:spcBef>
                <a:spcPts val="0"/>
              </a:spcBef>
              <a:spcAft>
                <a:spcPts val="0"/>
              </a:spcAft>
              <a:buClr>
                <a:schemeClr val="dk1"/>
              </a:buClr>
              <a:buSzPts val="1400"/>
              <a:buFont typeface="Arial"/>
              <a:buNone/>
              <a:defRPr sz="2400" b="1">
                <a:solidFill>
                  <a:schemeClr val="dk1"/>
                </a:solidFill>
              </a:defRPr>
            </a:lvl6pPr>
            <a:lvl7pPr marL="0" marR="0" lvl="6" indent="0" algn="l" rtl="0">
              <a:spcBef>
                <a:spcPts val="0"/>
              </a:spcBef>
              <a:spcAft>
                <a:spcPts val="0"/>
              </a:spcAft>
              <a:buClr>
                <a:schemeClr val="dk1"/>
              </a:buClr>
              <a:buSzPts val="1400"/>
              <a:buFont typeface="Arial"/>
              <a:buNone/>
              <a:defRPr sz="2400" b="1">
                <a:solidFill>
                  <a:schemeClr val="dk1"/>
                </a:solidFill>
              </a:defRPr>
            </a:lvl7pPr>
            <a:lvl8pPr marL="0" marR="0" lvl="7" indent="0" algn="l" rtl="0">
              <a:spcBef>
                <a:spcPts val="0"/>
              </a:spcBef>
              <a:spcAft>
                <a:spcPts val="0"/>
              </a:spcAft>
              <a:buClr>
                <a:schemeClr val="dk1"/>
              </a:buClr>
              <a:buSzPts val="1400"/>
              <a:buFont typeface="Arial"/>
              <a:buNone/>
              <a:defRPr sz="2400" b="1">
                <a:solidFill>
                  <a:schemeClr val="dk1"/>
                </a:solidFill>
              </a:defRPr>
            </a:lvl8pPr>
            <a:lvl9pPr marL="0" marR="0" lvl="8" indent="0" algn="l" rtl="0">
              <a:spcBef>
                <a:spcPts val="0"/>
              </a:spcBef>
              <a:spcAft>
                <a:spcPts val="0"/>
              </a:spcAft>
              <a:buClr>
                <a:schemeClr val="dk1"/>
              </a:buClr>
              <a:buSzPts val="1400"/>
              <a:buFont typeface="Arial"/>
              <a:buNone/>
              <a:defRPr sz="2400" b="1">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apter break maroon bar">
  <p:cSld name="Chapter break maroon bar">
    <p:spTree>
      <p:nvGrpSpPr>
        <p:cNvPr id="1" name="Shape 85"/>
        <p:cNvGrpSpPr/>
        <p:nvPr/>
      </p:nvGrpSpPr>
      <p:grpSpPr>
        <a:xfrm>
          <a:off x="0" y="0"/>
          <a:ext cx="0" cy="0"/>
          <a:chOff x="0" y="0"/>
          <a:chExt cx="0" cy="0"/>
        </a:xfrm>
      </p:grpSpPr>
      <p:sp>
        <p:nvSpPr>
          <p:cNvPr id="86" name="Google Shape;86;p25"/>
          <p:cNvSpPr/>
          <p:nvPr/>
        </p:nvSpPr>
        <p:spPr>
          <a:xfrm>
            <a:off x="0" y="1314450"/>
            <a:ext cx="9144000" cy="1543200"/>
          </a:xfrm>
          <a:prstGeom prst="rect">
            <a:avLst/>
          </a:prstGeom>
          <a:solidFill>
            <a:schemeClr val="accent2"/>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Font typeface="Arial"/>
              <a:buNone/>
            </a:pPr>
            <a:endParaRPr sz="3700" b="1" i="0" u="none" strike="noStrike" cap="none">
              <a:solidFill>
                <a:schemeClr val="dk2"/>
              </a:solidFill>
              <a:latin typeface="Arial"/>
              <a:ea typeface="Arial"/>
              <a:cs typeface="Arial"/>
              <a:sym typeface="Arial"/>
            </a:endParaRPr>
          </a:p>
        </p:txBody>
      </p:sp>
      <p:sp>
        <p:nvSpPr>
          <p:cNvPr id="87" name="Google Shape;87;p25"/>
          <p:cNvSpPr txBox="1">
            <a:spLocks noGrp="1"/>
          </p:cNvSpPr>
          <p:nvPr>
            <p:ph type="title"/>
          </p:nvPr>
        </p:nvSpPr>
        <p:spPr>
          <a:xfrm>
            <a:off x="381837" y="1600200"/>
            <a:ext cx="8112900" cy="10215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Arial"/>
              <a:buNone/>
              <a:defRPr sz="4800" b="1" i="0" u="none" strike="noStrike" cap="none">
                <a:solidFill>
                  <a:schemeClr val="lt1"/>
                </a:solidFill>
                <a:latin typeface="Arial"/>
                <a:ea typeface="Arial"/>
                <a:cs typeface="Arial"/>
                <a:sym typeface="Arial"/>
              </a:defRPr>
            </a:lvl1pPr>
            <a:lvl2pPr marL="0" marR="0" lvl="1" indent="0" algn="l" rtl="0">
              <a:spcBef>
                <a:spcPts val="0"/>
              </a:spcBef>
              <a:spcAft>
                <a:spcPts val="0"/>
              </a:spcAft>
              <a:buClr>
                <a:schemeClr val="dk1"/>
              </a:buClr>
              <a:buSzPts val="1400"/>
              <a:buFont typeface="Arial"/>
              <a:buNone/>
              <a:defRPr sz="2400" b="1">
                <a:solidFill>
                  <a:schemeClr val="dk1"/>
                </a:solidFill>
              </a:defRPr>
            </a:lvl2pPr>
            <a:lvl3pPr marL="0" marR="0" lvl="2" indent="0" algn="l" rtl="0">
              <a:spcBef>
                <a:spcPts val="0"/>
              </a:spcBef>
              <a:spcAft>
                <a:spcPts val="0"/>
              </a:spcAft>
              <a:buClr>
                <a:schemeClr val="dk1"/>
              </a:buClr>
              <a:buSzPts val="1400"/>
              <a:buFont typeface="Arial"/>
              <a:buNone/>
              <a:defRPr sz="2400" b="1">
                <a:solidFill>
                  <a:schemeClr val="dk1"/>
                </a:solidFill>
              </a:defRPr>
            </a:lvl3pPr>
            <a:lvl4pPr marL="0" marR="0" lvl="3" indent="0" algn="l" rtl="0">
              <a:spcBef>
                <a:spcPts val="0"/>
              </a:spcBef>
              <a:spcAft>
                <a:spcPts val="0"/>
              </a:spcAft>
              <a:buClr>
                <a:schemeClr val="dk1"/>
              </a:buClr>
              <a:buSzPts val="1400"/>
              <a:buFont typeface="Arial"/>
              <a:buNone/>
              <a:defRPr sz="2400" b="1">
                <a:solidFill>
                  <a:schemeClr val="dk1"/>
                </a:solidFill>
              </a:defRPr>
            </a:lvl4pPr>
            <a:lvl5pPr marL="0" marR="0" lvl="4" indent="0" algn="l" rtl="0">
              <a:spcBef>
                <a:spcPts val="0"/>
              </a:spcBef>
              <a:spcAft>
                <a:spcPts val="0"/>
              </a:spcAft>
              <a:buClr>
                <a:schemeClr val="dk1"/>
              </a:buClr>
              <a:buSzPts val="1400"/>
              <a:buFont typeface="Arial"/>
              <a:buNone/>
              <a:defRPr sz="2400" b="1">
                <a:solidFill>
                  <a:schemeClr val="dk1"/>
                </a:solidFill>
              </a:defRPr>
            </a:lvl5pPr>
            <a:lvl6pPr marL="0" marR="0" lvl="5" indent="0" algn="l" rtl="0">
              <a:spcBef>
                <a:spcPts val="0"/>
              </a:spcBef>
              <a:spcAft>
                <a:spcPts val="0"/>
              </a:spcAft>
              <a:buClr>
                <a:schemeClr val="dk1"/>
              </a:buClr>
              <a:buSzPts val="1400"/>
              <a:buFont typeface="Arial"/>
              <a:buNone/>
              <a:defRPr sz="2400" b="1">
                <a:solidFill>
                  <a:schemeClr val="dk1"/>
                </a:solidFill>
              </a:defRPr>
            </a:lvl6pPr>
            <a:lvl7pPr marL="0" marR="0" lvl="6" indent="0" algn="l" rtl="0">
              <a:spcBef>
                <a:spcPts val="0"/>
              </a:spcBef>
              <a:spcAft>
                <a:spcPts val="0"/>
              </a:spcAft>
              <a:buClr>
                <a:schemeClr val="dk1"/>
              </a:buClr>
              <a:buSzPts val="1400"/>
              <a:buFont typeface="Arial"/>
              <a:buNone/>
              <a:defRPr sz="2400" b="1">
                <a:solidFill>
                  <a:schemeClr val="dk1"/>
                </a:solidFill>
              </a:defRPr>
            </a:lvl7pPr>
            <a:lvl8pPr marL="0" marR="0" lvl="7" indent="0" algn="l" rtl="0">
              <a:spcBef>
                <a:spcPts val="0"/>
              </a:spcBef>
              <a:spcAft>
                <a:spcPts val="0"/>
              </a:spcAft>
              <a:buClr>
                <a:schemeClr val="dk1"/>
              </a:buClr>
              <a:buSzPts val="1400"/>
              <a:buFont typeface="Arial"/>
              <a:buNone/>
              <a:defRPr sz="2400" b="1">
                <a:solidFill>
                  <a:schemeClr val="dk1"/>
                </a:solidFill>
              </a:defRPr>
            </a:lvl8pPr>
            <a:lvl9pPr marL="0" marR="0" lvl="8" indent="0" algn="l" rtl="0">
              <a:spcBef>
                <a:spcPts val="0"/>
              </a:spcBef>
              <a:spcAft>
                <a:spcPts val="0"/>
              </a:spcAft>
              <a:buClr>
                <a:schemeClr val="dk1"/>
              </a:buClr>
              <a:buSzPts val="1400"/>
              <a:buFont typeface="Arial"/>
              <a:buNone/>
              <a:defRPr sz="2400" b="1">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adline with 3 column 1">
  <p:cSld name="Headline with 3 column 1">
    <p:spTree>
      <p:nvGrpSpPr>
        <p:cNvPr id="1" name="Shape 88"/>
        <p:cNvGrpSpPr/>
        <p:nvPr/>
      </p:nvGrpSpPr>
      <p:grpSpPr>
        <a:xfrm>
          <a:off x="0" y="0"/>
          <a:ext cx="0" cy="0"/>
          <a:chOff x="0" y="0"/>
          <a:chExt cx="0" cy="0"/>
        </a:xfrm>
      </p:grpSpPr>
      <p:sp>
        <p:nvSpPr>
          <p:cNvPr id="89" name="Google Shape;89;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2800" b="1" i="0" u="none" strike="noStrike" cap="none">
                <a:solidFill>
                  <a:schemeClr val="dk1"/>
                </a:solidFill>
                <a:highlight>
                  <a:schemeClr val="accent1"/>
                </a:highlight>
                <a:latin typeface="Arial"/>
                <a:ea typeface="Arial"/>
                <a:cs typeface="Arial"/>
                <a:sym typeface="Arial"/>
              </a:defRPr>
            </a:lvl1pPr>
            <a:lvl2pPr lvl="1" indent="0" rtl="0">
              <a:spcBef>
                <a:spcPts val="0"/>
              </a:spcBef>
              <a:spcAft>
                <a:spcPts val="0"/>
              </a:spcAft>
              <a:buClr>
                <a:schemeClr val="dk1"/>
              </a:buClr>
              <a:buSzPts val="1400"/>
              <a:buFont typeface="Arial"/>
              <a:buNone/>
              <a:defRPr sz="2800" b="1">
                <a:solidFill>
                  <a:schemeClr val="dk1"/>
                </a:solidFill>
                <a:highlight>
                  <a:schemeClr val="accent1"/>
                </a:highlight>
              </a:defRPr>
            </a:lvl2pPr>
            <a:lvl3pPr lvl="2" indent="0" rtl="0">
              <a:spcBef>
                <a:spcPts val="0"/>
              </a:spcBef>
              <a:spcAft>
                <a:spcPts val="0"/>
              </a:spcAft>
              <a:buClr>
                <a:schemeClr val="dk1"/>
              </a:buClr>
              <a:buSzPts val="1400"/>
              <a:buFont typeface="Arial"/>
              <a:buNone/>
              <a:defRPr sz="2800" b="1">
                <a:solidFill>
                  <a:schemeClr val="dk1"/>
                </a:solidFill>
                <a:highlight>
                  <a:schemeClr val="accent1"/>
                </a:highlight>
              </a:defRPr>
            </a:lvl3pPr>
            <a:lvl4pPr lvl="3" indent="0" rtl="0">
              <a:spcBef>
                <a:spcPts val="0"/>
              </a:spcBef>
              <a:spcAft>
                <a:spcPts val="0"/>
              </a:spcAft>
              <a:buClr>
                <a:schemeClr val="dk1"/>
              </a:buClr>
              <a:buSzPts val="1400"/>
              <a:buFont typeface="Arial"/>
              <a:buNone/>
              <a:defRPr sz="2800" b="1">
                <a:solidFill>
                  <a:schemeClr val="dk1"/>
                </a:solidFill>
                <a:highlight>
                  <a:schemeClr val="accent1"/>
                </a:highlight>
              </a:defRPr>
            </a:lvl4pPr>
            <a:lvl5pPr lvl="4" indent="0" rtl="0">
              <a:spcBef>
                <a:spcPts val="0"/>
              </a:spcBef>
              <a:spcAft>
                <a:spcPts val="0"/>
              </a:spcAft>
              <a:buClr>
                <a:schemeClr val="dk1"/>
              </a:buClr>
              <a:buSzPts val="1400"/>
              <a:buFont typeface="Arial"/>
              <a:buNone/>
              <a:defRPr sz="2800" b="1">
                <a:solidFill>
                  <a:schemeClr val="dk1"/>
                </a:solidFill>
                <a:highlight>
                  <a:schemeClr val="accent1"/>
                </a:highlight>
              </a:defRPr>
            </a:lvl5pPr>
            <a:lvl6pPr lvl="5" indent="0" rtl="0">
              <a:spcBef>
                <a:spcPts val="0"/>
              </a:spcBef>
              <a:spcAft>
                <a:spcPts val="0"/>
              </a:spcAft>
              <a:buClr>
                <a:schemeClr val="dk1"/>
              </a:buClr>
              <a:buSzPts val="1400"/>
              <a:buFont typeface="Arial"/>
              <a:buNone/>
              <a:defRPr sz="2800" b="1">
                <a:solidFill>
                  <a:schemeClr val="dk1"/>
                </a:solidFill>
                <a:highlight>
                  <a:schemeClr val="accent1"/>
                </a:highlight>
              </a:defRPr>
            </a:lvl6pPr>
            <a:lvl7pPr lvl="6" indent="0" rtl="0">
              <a:spcBef>
                <a:spcPts val="0"/>
              </a:spcBef>
              <a:spcAft>
                <a:spcPts val="0"/>
              </a:spcAft>
              <a:buClr>
                <a:schemeClr val="dk1"/>
              </a:buClr>
              <a:buSzPts val="1400"/>
              <a:buFont typeface="Arial"/>
              <a:buNone/>
              <a:defRPr sz="2800" b="1">
                <a:solidFill>
                  <a:schemeClr val="dk1"/>
                </a:solidFill>
                <a:highlight>
                  <a:schemeClr val="accent1"/>
                </a:highlight>
              </a:defRPr>
            </a:lvl7pPr>
            <a:lvl8pPr lvl="7" indent="0" rtl="0">
              <a:spcBef>
                <a:spcPts val="0"/>
              </a:spcBef>
              <a:spcAft>
                <a:spcPts val="0"/>
              </a:spcAft>
              <a:buClr>
                <a:schemeClr val="dk1"/>
              </a:buClr>
              <a:buSzPts val="1400"/>
              <a:buFont typeface="Arial"/>
              <a:buNone/>
              <a:defRPr sz="2800" b="1">
                <a:solidFill>
                  <a:schemeClr val="dk1"/>
                </a:solidFill>
                <a:highlight>
                  <a:schemeClr val="accent1"/>
                </a:highlight>
              </a:defRPr>
            </a:lvl8pPr>
            <a:lvl9pPr lvl="8" indent="0" rtl="0">
              <a:spcBef>
                <a:spcPts val="0"/>
              </a:spcBef>
              <a:spcAft>
                <a:spcPts val="0"/>
              </a:spcAft>
              <a:buClr>
                <a:schemeClr val="dk1"/>
              </a:buClr>
              <a:buSzPts val="1400"/>
              <a:buFont typeface="Arial"/>
              <a:buNone/>
              <a:defRPr sz="2800" b="1">
                <a:solidFill>
                  <a:schemeClr val="dk1"/>
                </a:solidFill>
                <a:highlight>
                  <a:schemeClr val="accent1"/>
                </a:highlight>
              </a:defRPr>
            </a:lvl9pPr>
          </a:lstStyle>
          <a:p>
            <a:endParaRPr/>
          </a:p>
        </p:txBody>
      </p:sp>
      <p:sp>
        <p:nvSpPr>
          <p:cNvPr id="90" name="Google Shape;90;p26"/>
          <p:cNvSpPr txBox="1">
            <a:spLocks noGrp="1"/>
          </p:cNvSpPr>
          <p:nvPr>
            <p:ph type="body" idx="1"/>
          </p:nvPr>
        </p:nvSpPr>
        <p:spPr>
          <a:xfrm>
            <a:off x="6215500" y="116302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
        <p:nvSpPr>
          <p:cNvPr id="91" name="Google Shape;91;p26"/>
          <p:cNvSpPr txBox="1">
            <a:spLocks noGrp="1"/>
          </p:cNvSpPr>
          <p:nvPr>
            <p:ph type="body" idx="2"/>
          </p:nvPr>
        </p:nvSpPr>
        <p:spPr>
          <a:xfrm>
            <a:off x="3274550" y="118466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
        <p:nvSpPr>
          <p:cNvPr id="92" name="Google Shape;92;p26"/>
          <p:cNvSpPr txBox="1">
            <a:spLocks noGrp="1"/>
          </p:cNvSpPr>
          <p:nvPr>
            <p:ph type="body" idx="3"/>
          </p:nvPr>
        </p:nvSpPr>
        <p:spPr>
          <a:xfrm>
            <a:off x="405375" y="120482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adline with text 1">
  <p:cSld name="Headline with text 1">
    <p:spTree>
      <p:nvGrpSpPr>
        <p:cNvPr id="1" name="Shape 93"/>
        <p:cNvGrpSpPr/>
        <p:nvPr/>
      </p:nvGrpSpPr>
      <p:grpSpPr>
        <a:xfrm>
          <a:off x="0" y="0"/>
          <a:ext cx="0" cy="0"/>
          <a:chOff x="0" y="0"/>
          <a:chExt cx="0" cy="0"/>
        </a:xfrm>
      </p:grpSpPr>
      <p:sp>
        <p:nvSpPr>
          <p:cNvPr id="94" name="Google Shape;94;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2800" b="1" i="0" u="none" strike="noStrike" cap="none">
                <a:solidFill>
                  <a:schemeClr val="dk1"/>
                </a:solidFill>
                <a:highlight>
                  <a:schemeClr val="accent1"/>
                </a:highlight>
                <a:latin typeface="Arial"/>
                <a:ea typeface="Arial"/>
                <a:cs typeface="Arial"/>
                <a:sym typeface="Arial"/>
              </a:defRPr>
            </a:lvl1pPr>
            <a:lvl2pPr lvl="1" indent="0" rtl="0">
              <a:spcBef>
                <a:spcPts val="0"/>
              </a:spcBef>
              <a:spcAft>
                <a:spcPts val="0"/>
              </a:spcAft>
              <a:buClr>
                <a:schemeClr val="dk1"/>
              </a:buClr>
              <a:buSzPts val="1400"/>
              <a:buFont typeface="Arial"/>
              <a:buNone/>
              <a:defRPr sz="2800" b="1">
                <a:solidFill>
                  <a:schemeClr val="dk1"/>
                </a:solidFill>
              </a:defRPr>
            </a:lvl2pPr>
            <a:lvl3pPr lvl="2" indent="0" rtl="0">
              <a:spcBef>
                <a:spcPts val="0"/>
              </a:spcBef>
              <a:spcAft>
                <a:spcPts val="0"/>
              </a:spcAft>
              <a:buClr>
                <a:schemeClr val="dk1"/>
              </a:buClr>
              <a:buSzPts val="1400"/>
              <a:buFont typeface="Arial"/>
              <a:buNone/>
              <a:defRPr sz="2800" b="1">
                <a:solidFill>
                  <a:schemeClr val="dk1"/>
                </a:solidFill>
              </a:defRPr>
            </a:lvl3pPr>
            <a:lvl4pPr lvl="3" indent="0" rtl="0">
              <a:spcBef>
                <a:spcPts val="0"/>
              </a:spcBef>
              <a:spcAft>
                <a:spcPts val="0"/>
              </a:spcAft>
              <a:buClr>
                <a:schemeClr val="dk1"/>
              </a:buClr>
              <a:buSzPts val="1400"/>
              <a:buFont typeface="Arial"/>
              <a:buNone/>
              <a:defRPr sz="2800" b="1">
                <a:solidFill>
                  <a:schemeClr val="dk1"/>
                </a:solidFill>
              </a:defRPr>
            </a:lvl4pPr>
            <a:lvl5pPr lvl="4" indent="0" rtl="0">
              <a:spcBef>
                <a:spcPts val="0"/>
              </a:spcBef>
              <a:spcAft>
                <a:spcPts val="0"/>
              </a:spcAft>
              <a:buClr>
                <a:schemeClr val="dk1"/>
              </a:buClr>
              <a:buSzPts val="1400"/>
              <a:buFont typeface="Arial"/>
              <a:buNone/>
              <a:defRPr sz="2800" b="1">
                <a:solidFill>
                  <a:schemeClr val="dk1"/>
                </a:solidFill>
              </a:defRPr>
            </a:lvl5pPr>
            <a:lvl6pPr lvl="5" indent="0" rtl="0">
              <a:spcBef>
                <a:spcPts val="0"/>
              </a:spcBef>
              <a:spcAft>
                <a:spcPts val="0"/>
              </a:spcAft>
              <a:buClr>
                <a:schemeClr val="dk1"/>
              </a:buClr>
              <a:buSzPts val="1400"/>
              <a:buFont typeface="Arial"/>
              <a:buNone/>
              <a:defRPr sz="2800" b="1">
                <a:solidFill>
                  <a:schemeClr val="dk1"/>
                </a:solidFill>
              </a:defRPr>
            </a:lvl6pPr>
            <a:lvl7pPr lvl="6" indent="0" rtl="0">
              <a:spcBef>
                <a:spcPts val="0"/>
              </a:spcBef>
              <a:spcAft>
                <a:spcPts val="0"/>
              </a:spcAft>
              <a:buClr>
                <a:schemeClr val="dk1"/>
              </a:buClr>
              <a:buSzPts val="1400"/>
              <a:buFont typeface="Arial"/>
              <a:buNone/>
              <a:defRPr sz="2800" b="1">
                <a:solidFill>
                  <a:schemeClr val="dk1"/>
                </a:solidFill>
              </a:defRPr>
            </a:lvl7pPr>
            <a:lvl8pPr lvl="7" indent="0" rtl="0">
              <a:spcBef>
                <a:spcPts val="0"/>
              </a:spcBef>
              <a:spcAft>
                <a:spcPts val="0"/>
              </a:spcAft>
              <a:buClr>
                <a:schemeClr val="dk1"/>
              </a:buClr>
              <a:buSzPts val="1400"/>
              <a:buFont typeface="Arial"/>
              <a:buNone/>
              <a:defRPr sz="2800" b="1">
                <a:solidFill>
                  <a:schemeClr val="dk1"/>
                </a:solidFill>
              </a:defRPr>
            </a:lvl8pPr>
            <a:lvl9pPr lvl="8" indent="0" rtl="0">
              <a:spcBef>
                <a:spcPts val="0"/>
              </a:spcBef>
              <a:spcAft>
                <a:spcPts val="0"/>
              </a:spcAft>
              <a:buClr>
                <a:schemeClr val="dk1"/>
              </a:buClr>
              <a:buSzPts val="1400"/>
              <a:buFont typeface="Arial"/>
              <a:buNone/>
              <a:defRPr sz="2800" b="1">
                <a:solidFill>
                  <a:schemeClr val="dk1"/>
                </a:solidFill>
              </a:defRPr>
            </a:lvl9pPr>
          </a:lstStyle>
          <a:p>
            <a:endParaRPr/>
          </a:p>
        </p:txBody>
      </p:sp>
      <p:sp>
        <p:nvSpPr>
          <p:cNvPr id="95" name="Google Shape;95;p27"/>
          <p:cNvSpPr txBox="1">
            <a:spLocks noGrp="1"/>
          </p:cNvSpPr>
          <p:nvPr>
            <p:ph type="body" idx="1"/>
          </p:nvPr>
        </p:nvSpPr>
        <p:spPr>
          <a:xfrm>
            <a:off x="311698" y="1204825"/>
            <a:ext cx="78204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eadline with text 1" preserve="1" userDrawn="1">
  <p:cSld name="1_Headline with text 1">
    <p:spTree>
      <p:nvGrpSpPr>
        <p:cNvPr id="1" name="Shape 93"/>
        <p:cNvGrpSpPr/>
        <p:nvPr/>
      </p:nvGrpSpPr>
      <p:grpSpPr>
        <a:xfrm>
          <a:off x="0" y="0"/>
          <a:ext cx="0" cy="0"/>
          <a:chOff x="0" y="0"/>
          <a:chExt cx="0" cy="0"/>
        </a:xfrm>
      </p:grpSpPr>
      <p:sp>
        <p:nvSpPr>
          <p:cNvPr id="94" name="Google Shape;94;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2800" b="1" i="0" u="none" strike="noStrike" cap="none">
                <a:solidFill>
                  <a:schemeClr val="dk1"/>
                </a:solidFill>
                <a:highlight>
                  <a:schemeClr val="accent1"/>
                </a:highlight>
                <a:latin typeface="Arial"/>
                <a:ea typeface="Arial"/>
                <a:cs typeface="Arial"/>
                <a:sym typeface="Arial"/>
              </a:defRPr>
            </a:lvl1pPr>
            <a:lvl2pPr lvl="1" indent="0" rtl="0">
              <a:spcBef>
                <a:spcPts val="0"/>
              </a:spcBef>
              <a:spcAft>
                <a:spcPts val="0"/>
              </a:spcAft>
              <a:buClr>
                <a:schemeClr val="dk1"/>
              </a:buClr>
              <a:buSzPts val="1400"/>
              <a:buFont typeface="Arial"/>
              <a:buNone/>
              <a:defRPr sz="2800" b="1">
                <a:solidFill>
                  <a:schemeClr val="dk1"/>
                </a:solidFill>
              </a:defRPr>
            </a:lvl2pPr>
            <a:lvl3pPr lvl="2" indent="0" rtl="0">
              <a:spcBef>
                <a:spcPts val="0"/>
              </a:spcBef>
              <a:spcAft>
                <a:spcPts val="0"/>
              </a:spcAft>
              <a:buClr>
                <a:schemeClr val="dk1"/>
              </a:buClr>
              <a:buSzPts val="1400"/>
              <a:buFont typeface="Arial"/>
              <a:buNone/>
              <a:defRPr sz="2800" b="1">
                <a:solidFill>
                  <a:schemeClr val="dk1"/>
                </a:solidFill>
              </a:defRPr>
            </a:lvl3pPr>
            <a:lvl4pPr lvl="3" indent="0" rtl="0">
              <a:spcBef>
                <a:spcPts val="0"/>
              </a:spcBef>
              <a:spcAft>
                <a:spcPts val="0"/>
              </a:spcAft>
              <a:buClr>
                <a:schemeClr val="dk1"/>
              </a:buClr>
              <a:buSzPts val="1400"/>
              <a:buFont typeface="Arial"/>
              <a:buNone/>
              <a:defRPr sz="2800" b="1">
                <a:solidFill>
                  <a:schemeClr val="dk1"/>
                </a:solidFill>
              </a:defRPr>
            </a:lvl4pPr>
            <a:lvl5pPr lvl="4" indent="0" rtl="0">
              <a:spcBef>
                <a:spcPts val="0"/>
              </a:spcBef>
              <a:spcAft>
                <a:spcPts val="0"/>
              </a:spcAft>
              <a:buClr>
                <a:schemeClr val="dk1"/>
              </a:buClr>
              <a:buSzPts val="1400"/>
              <a:buFont typeface="Arial"/>
              <a:buNone/>
              <a:defRPr sz="2800" b="1">
                <a:solidFill>
                  <a:schemeClr val="dk1"/>
                </a:solidFill>
              </a:defRPr>
            </a:lvl5pPr>
            <a:lvl6pPr lvl="5" indent="0" rtl="0">
              <a:spcBef>
                <a:spcPts val="0"/>
              </a:spcBef>
              <a:spcAft>
                <a:spcPts val="0"/>
              </a:spcAft>
              <a:buClr>
                <a:schemeClr val="dk1"/>
              </a:buClr>
              <a:buSzPts val="1400"/>
              <a:buFont typeface="Arial"/>
              <a:buNone/>
              <a:defRPr sz="2800" b="1">
                <a:solidFill>
                  <a:schemeClr val="dk1"/>
                </a:solidFill>
              </a:defRPr>
            </a:lvl6pPr>
            <a:lvl7pPr lvl="6" indent="0" rtl="0">
              <a:spcBef>
                <a:spcPts val="0"/>
              </a:spcBef>
              <a:spcAft>
                <a:spcPts val="0"/>
              </a:spcAft>
              <a:buClr>
                <a:schemeClr val="dk1"/>
              </a:buClr>
              <a:buSzPts val="1400"/>
              <a:buFont typeface="Arial"/>
              <a:buNone/>
              <a:defRPr sz="2800" b="1">
                <a:solidFill>
                  <a:schemeClr val="dk1"/>
                </a:solidFill>
              </a:defRPr>
            </a:lvl7pPr>
            <a:lvl8pPr lvl="7" indent="0" rtl="0">
              <a:spcBef>
                <a:spcPts val="0"/>
              </a:spcBef>
              <a:spcAft>
                <a:spcPts val="0"/>
              </a:spcAft>
              <a:buClr>
                <a:schemeClr val="dk1"/>
              </a:buClr>
              <a:buSzPts val="1400"/>
              <a:buFont typeface="Arial"/>
              <a:buNone/>
              <a:defRPr sz="2800" b="1">
                <a:solidFill>
                  <a:schemeClr val="dk1"/>
                </a:solidFill>
              </a:defRPr>
            </a:lvl8pPr>
            <a:lvl9pPr lvl="8" indent="0" rtl="0">
              <a:spcBef>
                <a:spcPts val="0"/>
              </a:spcBef>
              <a:spcAft>
                <a:spcPts val="0"/>
              </a:spcAft>
              <a:buClr>
                <a:schemeClr val="dk1"/>
              </a:buClr>
              <a:buSzPts val="1400"/>
              <a:buFont typeface="Arial"/>
              <a:buNone/>
              <a:defRPr sz="2800" b="1">
                <a:solidFill>
                  <a:schemeClr val="dk1"/>
                </a:solidFill>
              </a:defRPr>
            </a:lvl9pPr>
          </a:lstStyle>
          <a:p>
            <a:endParaRPr dirty="0"/>
          </a:p>
        </p:txBody>
      </p:sp>
      <p:sp>
        <p:nvSpPr>
          <p:cNvPr id="3" name="Text Placeholder 2">
            <a:extLst>
              <a:ext uri="{FF2B5EF4-FFF2-40B4-BE49-F238E27FC236}">
                <a16:creationId xmlns:a16="http://schemas.microsoft.com/office/drawing/2014/main" id="{6E23A84A-9780-496F-B519-094001E6F441}"/>
              </a:ext>
            </a:extLst>
          </p:cNvPr>
          <p:cNvSpPr>
            <a:spLocks noGrp="1"/>
          </p:cNvSpPr>
          <p:nvPr>
            <p:ph type="body" sz="quarter" idx="10"/>
          </p:nvPr>
        </p:nvSpPr>
        <p:spPr>
          <a:xfrm>
            <a:off x="311150" y="1323975"/>
            <a:ext cx="4128503" cy="685800"/>
          </a:xfrm>
        </p:spPr>
        <p:txBody>
          <a:bodyPr/>
          <a:lstStyle>
            <a:lvl1pPr marL="0" indent="0">
              <a:defRPr sz="2400" b="1"/>
            </a:lvl1pPr>
          </a:lstStyle>
          <a:p>
            <a:pPr lvl="0"/>
            <a:r>
              <a:rPr lang="en-US" dirty="0"/>
              <a:t>Edit Master text styles</a:t>
            </a:r>
          </a:p>
        </p:txBody>
      </p:sp>
      <p:sp>
        <p:nvSpPr>
          <p:cNvPr id="7" name="Text Placeholder 2">
            <a:extLst>
              <a:ext uri="{FF2B5EF4-FFF2-40B4-BE49-F238E27FC236}">
                <a16:creationId xmlns:a16="http://schemas.microsoft.com/office/drawing/2014/main" id="{F9F31C13-EE9B-45DB-90AF-31B23160300F}"/>
              </a:ext>
            </a:extLst>
          </p:cNvPr>
          <p:cNvSpPr>
            <a:spLocks noGrp="1"/>
          </p:cNvSpPr>
          <p:nvPr>
            <p:ph type="body" sz="quarter" idx="11"/>
          </p:nvPr>
        </p:nvSpPr>
        <p:spPr>
          <a:xfrm>
            <a:off x="4703796" y="1323975"/>
            <a:ext cx="4128503" cy="685800"/>
          </a:xfrm>
        </p:spPr>
        <p:txBody>
          <a:bodyPr/>
          <a:lstStyle>
            <a:lvl1pPr marL="0" indent="0">
              <a:defRPr sz="2400" b="1"/>
            </a:lvl1pPr>
          </a:lstStyle>
          <a:p>
            <a:pPr lvl="0"/>
            <a:r>
              <a:rPr lang="en-US" dirty="0"/>
              <a:t>Edit Master text styles</a:t>
            </a:r>
          </a:p>
        </p:txBody>
      </p:sp>
      <p:sp>
        <p:nvSpPr>
          <p:cNvPr id="6" name="Text Placeholder 5">
            <a:extLst>
              <a:ext uri="{FF2B5EF4-FFF2-40B4-BE49-F238E27FC236}">
                <a16:creationId xmlns:a16="http://schemas.microsoft.com/office/drawing/2014/main" id="{71D964BA-EDAC-4DBA-A105-CB448F1CA740}"/>
              </a:ext>
            </a:extLst>
          </p:cNvPr>
          <p:cNvSpPr>
            <a:spLocks noGrp="1"/>
          </p:cNvSpPr>
          <p:nvPr>
            <p:ph type="body" sz="quarter" idx="12"/>
          </p:nvPr>
        </p:nvSpPr>
        <p:spPr>
          <a:xfrm>
            <a:off x="311150" y="2128838"/>
            <a:ext cx="4129088" cy="2570162"/>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a:extLst>
              <a:ext uri="{FF2B5EF4-FFF2-40B4-BE49-F238E27FC236}">
                <a16:creationId xmlns:a16="http://schemas.microsoft.com/office/drawing/2014/main" id="{F11545FB-33CE-4B80-94A4-3C752DF21C18}"/>
              </a:ext>
            </a:extLst>
          </p:cNvPr>
          <p:cNvSpPr>
            <a:spLocks noGrp="1"/>
          </p:cNvSpPr>
          <p:nvPr>
            <p:ph type="body" sz="quarter" idx="13"/>
          </p:nvPr>
        </p:nvSpPr>
        <p:spPr>
          <a:xfrm>
            <a:off x="4703211" y="2128838"/>
            <a:ext cx="4129088" cy="2570162"/>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0859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6"/>
        <p:cNvGrpSpPr/>
        <p:nvPr/>
      </p:nvGrpSpPr>
      <p:grpSpPr>
        <a:xfrm>
          <a:off x="0" y="0"/>
          <a:ext cx="0" cy="0"/>
          <a:chOff x="0" y="0"/>
          <a:chExt cx="0" cy="0"/>
        </a:xfrm>
      </p:grpSpPr>
      <p:sp>
        <p:nvSpPr>
          <p:cNvPr id="97" name="Google Shape;97;p28"/>
          <p:cNvSpPr/>
          <p:nvPr/>
        </p:nvSpPr>
        <p:spPr>
          <a:xfrm>
            <a:off x="4572000" y="-134650"/>
            <a:ext cx="4572000" cy="52779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8" name="Google Shape;98;p28"/>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1"/>
              </a:buClr>
              <a:buSzPts val="1400"/>
              <a:buFont typeface="Arial"/>
              <a:buNone/>
              <a:defRPr sz="4200" b="1"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400"/>
              <a:buFont typeface="Arial"/>
              <a:buNone/>
              <a:defRPr sz="4200" b="1">
                <a:solidFill>
                  <a:schemeClr val="dk1"/>
                </a:solidFill>
              </a:defRPr>
            </a:lvl2pPr>
            <a:lvl3pPr lvl="2" indent="0" algn="ctr">
              <a:spcBef>
                <a:spcPts val="0"/>
              </a:spcBef>
              <a:spcAft>
                <a:spcPts val="0"/>
              </a:spcAft>
              <a:buClr>
                <a:schemeClr val="dk1"/>
              </a:buClr>
              <a:buSzPts val="1400"/>
              <a:buFont typeface="Arial"/>
              <a:buNone/>
              <a:defRPr sz="4200" b="1">
                <a:solidFill>
                  <a:schemeClr val="dk1"/>
                </a:solidFill>
              </a:defRPr>
            </a:lvl3pPr>
            <a:lvl4pPr lvl="3" indent="0" algn="ctr">
              <a:spcBef>
                <a:spcPts val="0"/>
              </a:spcBef>
              <a:spcAft>
                <a:spcPts val="0"/>
              </a:spcAft>
              <a:buClr>
                <a:schemeClr val="dk1"/>
              </a:buClr>
              <a:buSzPts val="1400"/>
              <a:buFont typeface="Arial"/>
              <a:buNone/>
              <a:defRPr sz="4200" b="1">
                <a:solidFill>
                  <a:schemeClr val="dk1"/>
                </a:solidFill>
              </a:defRPr>
            </a:lvl4pPr>
            <a:lvl5pPr lvl="4" indent="0" algn="ctr">
              <a:spcBef>
                <a:spcPts val="0"/>
              </a:spcBef>
              <a:spcAft>
                <a:spcPts val="0"/>
              </a:spcAft>
              <a:buClr>
                <a:schemeClr val="dk1"/>
              </a:buClr>
              <a:buSzPts val="1400"/>
              <a:buFont typeface="Arial"/>
              <a:buNone/>
              <a:defRPr sz="4200" b="1">
                <a:solidFill>
                  <a:schemeClr val="dk1"/>
                </a:solidFill>
              </a:defRPr>
            </a:lvl5pPr>
            <a:lvl6pPr lvl="5" indent="0" algn="ctr">
              <a:spcBef>
                <a:spcPts val="0"/>
              </a:spcBef>
              <a:spcAft>
                <a:spcPts val="0"/>
              </a:spcAft>
              <a:buClr>
                <a:schemeClr val="dk1"/>
              </a:buClr>
              <a:buSzPts val="1400"/>
              <a:buFont typeface="Arial"/>
              <a:buNone/>
              <a:defRPr sz="4200" b="1">
                <a:solidFill>
                  <a:schemeClr val="dk1"/>
                </a:solidFill>
              </a:defRPr>
            </a:lvl6pPr>
            <a:lvl7pPr lvl="6" indent="0" algn="ctr">
              <a:spcBef>
                <a:spcPts val="0"/>
              </a:spcBef>
              <a:spcAft>
                <a:spcPts val="0"/>
              </a:spcAft>
              <a:buClr>
                <a:schemeClr val="dk1"/>
              </a:buClr>
              <a:buSzPts val="1400"/>
              <a:buFont typeface="Arial"/>
              <a:buNone/>
              <a:defRPr sz="4200" b="1">
                <a:solidFill>
                  <a:schemeClr val="dk1"/>
                </a:solidFill>
              </a:defRPr>
            </a:lvl7pPr>
            <a:lvl8pPr lvl="7" indent="0" algn="ctr">
              <a:spcBef>
                <a:spcPts val="0"/>
              </a:spcBef>
              <a:spcAft>
                <a:spcPts val="0"/>
              </a:spcAft>
              <a:buClr>
                <a:schemeClr val="dk1"/>
              </a:buClr>
              <a:buSzPts val="1400"/>
              <a:buFont typeface="Arial"/>
              <a:buNone/>
              <a:defRPr sz="4200" b="1">
                <a:solidFill>
                  <a:schemeClr val="dk1"/>
                </a:solidFill>
              </a:defRPr>
            </a:lvl8pPr>
            <a:lvl9pPr lvl="8" indent="0" algn="ctr">
              <a:spcBef>
                <a:spcPts val="0"/>
              </a:spcBef>
              <a:spcAft>
                <a:spcPts val="0"/>
              </a:spcAft>
              <a:buClr>
                <a:schemeClr val="dk1"/>
              </a:buClr>
              <a:buSzPts val="1400"/>
              <a:buFont typeface="Arial"/>
              <a:buNone/>
              <a:defRPr sz="4200" b="1">
                <a:solidFill>
                  <a:schemeClr val="dk1"/>
                </a:solidFill>
              </a:defRPr>
            </a:lvl9pPr>
          </a:lstStyle>
          <a:p>
            <a:endParaRPr/>
          </a:p>
        </p:txBody>
      </p:sp>
      <p:sp>
        <p:nvSpPr>
          <p:cNvPr id="99" name="Google Shape;99;p28"/>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1pPr>
            <a:lvl2pPr marL="457200" marR="0" lvl="1"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2pPr>
            <a:lvl3pPr marL="914400" marR="0" lvl="2"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3pPr>
            <a:lvl4pPr marL="1371600" marR="0" lvl="3"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4pPr>
            <a:lvl5pPr marL="1828800" marR="0" lvl="4"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5pPr>
            <a:lvl6pPr marL="2286000" marR="0" lvl="5"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6pPr>
            <a:lvl7pPr marL="2743200" marR="0" lvl="6"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7pPr>
            <a:lvl8pPr marL="3200400" marR="0" lvl="7"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8pPr>
            <a:lvl9pPr marL="3657600" marR="0" lvl="8"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9pPr>
          </a:lstStyle>
          <a:p>
            <a:endParaRPr/>
          </a:p>
        </p:txBody>
      </p:sp>
      <p:sp>
        <p:nvSpPr>
          <p:cNvPr id="100" name="Google Shape;100;p28"/>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15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2800" b="1"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1400"/>
              <a:buFont typeface="Arial"/>
              <a:buNone/>
              <a:defRPr sz="2800" b="1">
                <a:solidFill>
                  <a:schemeClr val="dk1"/>
                </a:solidFill>
              </a:defRPr>
            </a:lvl2pPr>
            <a:lvl3pPr lvl="2" indent="0">
              <a:spcBef>
                <a:spcPts val="0"/>
              </a:spcBef>
              <a:spcAft>
                <a:spcPts val="0"/>
              </a:spcAft>
              <a:buClr>
                <a:schemeClr val="dk1"/>
              </a:buClr>
              <a:buSzPts val="1400"/>
              <a:buFont typeface="Arial"/>
              <a:buNone/>
              <a:defRPr sz="2800" b="1">
                <a:solidFill>
                  <a:schemeClr val="dk1"/>
                </a:solidFill>
              </a:defRPr>
            </a:lvl3pPr>
            <a:lvl4pPr lvl="3" indent="0">
              <a:spcBef>
                <a:spcPts val="0"/>
              </a:spcBef>
              <a:spcAft>
                <a:spcPts val="0"/>
              </a:spcAft>
              <a:buClr>
                <a:schemeClr val="dk1"/>
              </a:buClr>
              <a:buSzPts val="1400"/>
              <a:buFont typeface="Arial"/>
              <a:buNone/>
              <a:defRPr sz="2800" b="1">
                <a:solidFill>
                  <a:schemeClr val="dk1"/>
                </a:solidFill>
              </a:defRPr>
            </a:lvl4pPr>
            <a:lvl5pPr lvl="4" indent="0">
              <a:spcBef>
                <a:spcPts val="0"/>
              </a:spcBef>
              <a:spcAft>
                <a:spcPts val="0"/>
              </a:spcAft>
              <a:buClr>
                <a:schemeClr val="dk1"/>
              </a:buClr>
              <a:buSzPts val="1400"/>
              <a:buFont typeface="Arial"/>
              <a:buNone/>
              <a:defRPr sz="2800" b="1">
                <a:solidFill>
                  <a:schemeClr val="dk1"/>
                </a:solidFill>
              </a:defRPr>
            </a:lvl5pPr>
            <a:lvl6pPr lvl="5" indent="0">
              <a:spcBef>
                <a:spcPts val="0"/>
              </a:spcBef>
              <a:spcAft>
                <a:spcPts val="0"/>
              </a:spcAft>
              <a:buClr>
                <a:schemeClr val="dk1"/>
              </a:buClr>
              <a:buSzPts val="1400"/>
              <a:buFont typeface="Arial"/>
              <a:buNone/>
              <a:defRPr sz="2800" b="1">
                <a:solidFill>
                  <a:schemeClr val="dk1"/>
                </a:solidFill>
              </a:defRPr>
            </a:lvl6pPr>
            <a:lvl7pPr lvl="6" indent="0">
              <a:spcBef>
                <a:spcPts val="0"/>
              </a:spcBef>
              <a:spcAft>
                <a:spcPts val="0"/>
              </a:spcAft>
              <a:buClr>
                <a:schemeClr val="dk1"/>
              </a:buClr>
              <a:buSzPts val="1400"/>
              <a:buFont typeface="Arial"/>
              <a:buNone/>
              <a:defRPr sz="2800" b="1">
                <a:solidFill>
                  <a:schemeClr val="dk1"/>
                </a:solidFill>
              </a:defRPr>
            </a:lvl7pPr>
            <a:lvl8pPr lvl="7" indent="0">
              <a:spcBef>
                <a:spcPts val="0"/>
              </a:spcBef>
              <a:spcAft>
                <a:spcPts val="0"/>
              </a:spcAft>
              <a:buClr>
                <a:schemeClr val="dk1"/>
              </a:buClr>
              <a:buSzPts val="1400"/>
              <a:buFont typeface="Arial"/>
              <a:buNone/>
              <a:defRPr sz="2800" b="1">
                <a:solidFill>
                  <a:schemeClr val="dk1"/>
                </a:solidFill>
              </a:defRPr>
            </a:lvl8pPr>
            <a:lvl9pPr lvl="8" indent="0">
              <a:spcBef>
                <a:spcPts val="0"/>
              </a:spcBef>
              <a:spcAft>
                <a:spcPts val="0"/>
              </a:spcAft>
              <a:buClr>
                <a:schemeClr val="dk1"/>
              </a:buClr>
              <a:buSzPts val="1400"/>
              <a:buFont typeface="Arial"/>
              <a:buNone/>
              <a:defRPr sz="2800" b="1">
                <a:solidFill>
                  <a:schemeClr val="dk1"/>
                </a:solidFill>
              </a:defRPr>
            </a:lvl9pPr>
          </a:lstStyle>
          <a:p>
            <a:endParaRPr/>
          </a:p>
        </p:txBody>
      </p:sp>
      <p:sp>
        <p:nvSpPr>
          <p:cNvPr id="67" name="Google Shape;67;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9" r:id="rId4"/>
    <p:sldLayoutId id="2147483670" r:id="rId5"/>
    <p:sldLayoutId id="2147483671" r:id="rId6"/>
    <p:sldLayoutId id="2147483672" r:id="rId7"/>
    <p:sldLayoutId id="2147483688"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5" r:id="rId19"/>
    <p:sldLayoutId id="2147483686"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hyperlink" Target="https://ccsearch.creativecommons.org/photos/null?ref=ccsearch&amp;atype=rich" TargetMode="External"/><Relationship Id="rId5" Type="http://schemas.openxmlformats.org/officeDocument/2006/relationships/hyperlink" Target="https://www.flickr.com/photos/126110866@N08" TargetMode="External"/><Relationship Id="rId4" Type="http://schemas.openxmlformats.org/officeDocument/2006/relationships/hyperlink" Target="https://www.flickr.com/photos/126110866@N08/16111058279"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3playmedia.com/2015/08/28/who-uses-closed-captions-not-just-the-deaf-or-hard-of-hearin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universaldesign.ie/What-is-Universal-Desig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8"/>
          <p:cNvSpPr txBox="1">
            <a:spLocks noGrp="1"/>
          </p:cNvSpPr>
          <p:nvPr>
            <p:ph type="title"/>
          </p:nvPr>
        </p:nvSpPr>
        <p:spPr>
          <a:xfrm>
            <a:off x="311700" y="1283225"/>
            <a:ext cx="8520600" cy="119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 sz="5400"/>
              <a:t>PDF Accessibility</a:t>
            </a:r>
            <a:endParaRPr sz="5400"/>
          </a:p>
        </p:txBody>
      </p:sp>
      <p:sp>
        <p:nvSpPr>
          <p:cNvPr id="132" name="Google Shape;132;p38"/>
          <p:cNvSpPr txBox="1">
            <a:spLocks noGrp="1"/>
          </p:cNvSpPr>
          <p:nvPr>
            <p:ph type="subTitle" idx="1"/>
          </p:nvPr>
        </p:nvSpPr>
        <p:spPr>
          <a:xfrm>
            <a:off x="311700" y="2549700"/>
            <a:ext cx="7508700" cy="3570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Font typeface="Arial"/>
              <a:buNone/>
            </a:pPr>
            <a:r>
              <a:rPr lang="en" sz="3600">
                <a:highlight>
                  <a:srgbClr val="FFC000"/>
                </a:highlight>
              </a:rPr>
              <a:t>An Introduction</a:t>
            </a:r>
            <a:endParaRPr sz="3600" b="1"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84"/>
        <p:cNvGrpSpPr/>
        <p:nvPr/>
      </p:nvGrpSpPr>
      <p:grpSpPr>
        <a:xfrm>
          <a:off x="0" y="0"/>
          <a:ext cx="0" cy="0"/>
          <a:chOff x="0" y="0"/>
          <a:chExt cx="0" cy="0"/>
        </a:xfrm>
      </p:grpSpPr>
      <p:sp>
        <p:nvSpPr>
          <p:cNvPr id="6" name="Title 5">
            <a:extLst>
              <a:ext uri="{FF2B5EF4-FFF2-40B4-BE49-F238E27FC236}">
                <a16:creationId xmlns:a16="http://schemas.microsoft.com/office/drawing/2014/main" id="{5F0E9C7D-7F2A-427D-A425-842D8A813015}"/>
              </a:ext>
            </a:extLst>
          </p:cNvPr>
          <p:cNvSpPr>
            <a:spLocks noGrp="1"/>
          </p:cNvSpPr>
          <p:nvPr>
            <p:ph type="title"/>
          </p:nvPr>
        </p:nvSpPr>
        <p:spPr/>
        <p:txBody>
          <a:bodyPr/>
          <a:lstStyle/>
          <a:p>
            <a:r>
              <a:rPr lang="en-US" dirty="0">
                <a:solidFill>
                  <a:schemeClr val="bg1"/>
                </a:solidFill>
                <a:highlight>
                  <a:srgbClr val="000000"/>
                </a:highlight>
              </a:rPr>
              <a:t>Upload Clean High Quality PDFs</a:t>
            </a:r>
          </a:p>
        </p:txBody>
      </p:sp>
    </p:spTree>
    <p:extLst>
      <p:ext uri="{BB962C8B-B14F-4D97-AF65-F5344CB8AC3E}">
        <p14:creationId xmlns:p14="http://schemas.microsoft.com/office/powerpoint/2010/main" val="1678734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C49979-F25D-458D-8E90-2273E1D833D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32160"/>
            <a:ext cx="7315200" cy="4879181"/>
          </a:xfrm>
          <a:prstGeom prst="rect">
            <a:avLst/>
          </a:prstGeom>
        </p:spPr>
      </p:pic>
      <p:sp>
        <p:nvSpPr>
          <p:cNvPr id="4" name="Title 3">
            <a:extLst>
              <a:ext uri="{FF2B5EF4-FFF2-40B4-BE49-F238E27FC236}">
                <a16:creationId xmlns:a16="http://schemas.microsoft.com/office/drawing/2014/main" id="{D1025922-0912-4095-9F0F-8AE410B900D1}"/>
              </a:ext>
            </a:extLst>
          </p:cNvPr>
          <p:cNvSpPr>
            <a:spLocks noGrp="1"/>
          </p:cNvSpPr>
          <p:nvPr>
            <p:ph type="title"/>
          </p:nvPr>
        </p:nvSpPr>
        <p:spPr>
          <a:xfrm>
            <a:off x="457200" y="6429"/>
            <a:ext cx="8229600" cy="747951"/>
          </a:xfrm>
          <a:solidFill>
            <a:schemeClr val="bg1"/>
          </a:solidFill>
        </p:spPr>
        <p:txBody>
          <a:bodyPr>
            <a:normAutofit fontScale="90000"/>
          </a:bodyPr>
          <a:lstStyle/>
          <a:p>
            <a:pPr algn="ctr"/>
            <a:r>
              <a:rPr lang="en-US" sz="2400" dirty="0">
                <a:solidFill>
                  <a:srgbClr val="ED592F"/>
                </a:solidFill>
                <a:latin typeface="Source Sans Pro" panose="020B0503030403020204" pitchFamily="34" charset="0"/>
                <a:hlinkClick r:id="rId4">
                  <a:extLst>
                    <a:ext uri="{A12FA001-AC4F-418D-AE19-62706E023703}">
                      <ahyp:hlinkClr xmlns:ahyp="http://schemas.microsoft.com/office/drawing/2018/hyperlinkcolor" val="tx"/>
                    </a:ext>
                  </a:extLst>
                </a:hlinkClick>
              </a:rPr>
              <a:t>"The Grand Quai at Havre - Claude Monet 1874“</a:t>
            </a:r>
            <a:br>
              <a:rPr lang="en-US" sz="2400" dirty="0">
                <a:solidFill>
                  <a:srgbClr val="ED592F"/>
                </a:solidFill>
                <a:latin typeface="Source Sans Pro" panose="020B0503030403020204" pitchFamily="34" charset="0"/>
              </a:rPr>
            </a:br>
            <a:r>
              <a:rPr lang="en-US" sz="2400" dirty="0">
                <a:solidFill>
                  <a:srgbClr val="333333"/>
                </a:solidFill>
                <a:latin typeface="Source Sans Pro" panose="020B0503030403020204" pitchFamily="34" charset="0"/>
              </a:rPr>
              <a:t> by </a:t>
            </a:r>
            <a:r>
              <a:rPr lang="en-US" sz="2400" dirty="0" err="1">
                <a:solidFill>
                  <a:srgbClr val="ED592F"/>
                </a:solidFill>
                <a:latin typeface="Source Sans Pro" panose="020B0503030403020204" pitchFamily="34" charset="0"/>
                <a:hlinkClick r:id="rId5">
                  <a:extLst>
                    <a:ext uri="{A12FA001-AC4F-418D-AE19-62706E023703}">
                      <ahyp:hlinkClr xmlns:ahyp="http://schemas.microsoft.com/office/drawing/2018/hyperlinkcolor" val="tx"/>
                    </a:ext>
                  </a:extLst>
                </a:hlinkClick>
              </a:rPr>
              <a:t>larrywkoester</a:t>
            </a:r>
            <a:r>
              <a:rPr lang="en-US" sz="2400" dirty="0">
                <a:solidFill>
                  <a:srgbClr val="333333"/>
                </a:solidFill>
                <a:latin typeface="Source Sans Pro" panose="020B0503030403020204" pitchFamily="34" charset="0"/>
              </a:rPr>
              <a:t> is licensed under </a:t>
            </a:r>
            <a:r>
              <a:rPr lang="en-US" sz="2400" cap="all" dirty="0">
                <a:solidFill>
                  <a:srgbClr val="ED592F"/>
                </a:solidFill>
                <a:latin typeface="Source Sans Pro" panose="020B0503030403020204" pitchFamily="34" charset="0"/>
                <a:hlinkClick r:id="rId6">
                  <a:extLst>
                    <a:ext uri="{A12FA001-AC4F-418D-AE19-62706E023703}">
                      <ahyp:hlinkClr xmlns:ahyp="http://schemas.microsoft.com/office/drawing/2018/hyperlinkcolor" val="tx"/>
                    </a:ext>
                  </a:extLst>
                </a:hlinkClick>
              </a:rPr>
              <a:t>CC BY 2.0</a:t>
            </a:r>
            <a:endParaRPr lang="en-US" sz="2400" dirty="0"/>
          </a:p>
        </p:txBody>
      </p:sp>
    </p:spTree>
    <p:extLst>
      <p:ext uri="{BB962C8B-B14F-4D97-AF65-F5344CB8AC3E}">
        <p14:creationId xmlns:p14="http://schemas.microsoft.com/office/powerpoint/2010/main" val="2940504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2BADBFD-D518-4AD0-AD97-19F304D4851F}"/>
              </a:ext>
            </a:extLst>
          </p:cNvPr>
          <p:cNvSpPr>
            <a:spLocks noGrp="1"/>
          </p:cNvSpPr>
          <p:nvPr>
            <p:ph type="title"/>
          </p:nvPr>
        </p:nvSpPr>
        <p:spPr/>
        <p:txBody>
          <a:bodyPr/>
          <a:lstStyle/>
          <a:p>
            <a:r>
              <a:rPr lang="en-US" dirty="0"/>
              <a:t>Alt Text Should be Meaningful</a:t>
            </a:r>
          </a:p>
        </p:txBody>
      </p:sp>
      <p:sp>
        <p:nvSpPr>
          <p:cNvPr id="8" name="Text Placeholder 7">
            <a:extLst>
              <a:ext uri="{FF2B5EF4-FFF2-40B4-BE49-F238E27FC236}">
                <a16:creationId xmlns:a16="http://schemas.microsoft.com/office/drawing/2014/main" id="{297FBDBF-32E5-4369-9F2F-F50281193923}"/>
              </a:ext>
            </a:extLst>
          </p:cNvPr>
          <p:cNvSpPr>
            <a:spLocks noGrp="1"/>
          </p:cNvSpPr>
          <p:nvPr>
            <p:ph type="body" sz="quarter" idx="10"/>
          </p:nvPr>
        </p:nvSpPr>
        <p:spPr/>
        <p:txBody>
          <a:bodyPr/>
          <a:lstStyle/>
          <a:p>
            <a:r>
              <a:rPr lang="en-US" dirty="0"/>
              <a:t>Art Class</a:t>
            </a:r>
          </a:p>
          <a:p>
            <a:endParaRPr lang="en-US" dirty="0"/>
          </a:p>
        </p:txBody>
      </p:sp>
      <p:sp>
        <p:nvSpPr>
          <p:cNvPr id="9" name="Text Placeholder 8">
            <a:extLst>
              <a:ext uri="{FF2B5EF4-FFF2-40B4-BE49-F238E27FC236}">
                <a16:creationId xmlns:a16="http://schemas.microsoft.com/office/drawing/2014/main" id="{19D7CDA6-2363-4B55-86F6-DF336382E0BB}"/>
              </a:ext>
            </a:extLst>
          </p:cNvPr>
          <p:cNvSpPr>
            <a:spLocks noGrp="1"/>
          </p:cNvSpPr>
          <p:nvPr>
            <p:ph type="body" sz="quarter" idx="11"/>
          </p:nvPr>
        </p:nvSpPr>
        <p:spPr/>
        <p:txBody>
          <a:bodyPr/>
          <a:lstStyle/>
          <a:p>
            <a:r>
              <a:rPr lang="en-US" dirty="0"/>
              <a:t>Framing Class</a:t>
            </a:r>
          </a:p>
        </p:txBody>
      </p:sp>
      <p:sp>
        <p:nvSpPr>
          <p:cNvPr id="10" name="Text Placeholder 9">
            <a:extLst>
              <a:ext uri="{FF2B5EF4-FFF2-40B4-BE49-F238E27FC236}">
                <a16:creationId xmlns:a16="http://schemas.microsoft.com/office/drawing/2014/main" id="{09070D47-18AE-4786-A18E-DE9841DE7E54}"/>
              </a:ext>
            </a:extLst>
          </p:cNvPr>
          <p:cNvSpPr>
            <a:spLocks noGrp="1"/>
          </p:cNvSpPr>
          <p:nvPr>
            <p:ph type="body" sz="quarter" idx="12"/>
          </p:nvPr>
        </p:nvSpPr>
        <p:spPr>
          <a:xfrm>
            <a:off x="311150" y="2009775"/>
            <a:ext cx="4129088" cy="2689225"/>
          </a:xfrm>
        </p:spPr>
        <p:txBody>
          <a:bodyPr/>
          <a:lstStyle/>
          <a:p>
            <a:pPr marL="0" indent="0"/>
            <a:r>
              <a:rPr lang="en-US" sz="2000" dirty="0"/>
              <a:t>The Grand Quai at Havre by Claude Monet. This painting is in the impressionists style with muted colors and visible brush strokes that add to the sense of movement of wind in ships sails.</a:t>
            </a:r>
          </a:p>
          <a:p>
            <a:endParaRPr lang="en-US" dirty="0"/>
          </a:p>
        </p:txBody>
      </p:sp>
      <p:sp>
        <p:nvSpPr>
          <p:cNvPr id="11" name="Text Placeholder 10">
            <a:extLst>
              <a:ext uri="{FF2B5EF4-FFF2-40B4-BE49-F238E27FC236}">
                <a16:creationId xmlns:a16="http://schemas.microsoft.com/office/drawing/2014/main" id="{D3D820D5-7673-4076-B8E4-4E7F21B63C7C}"/>
              </a:ext>
            </a:extLst>
          </p:cNvPr>
          <p:cNvSpPr>
            <a:spLocks noGrp="1"/>
          </p:cNvSpPr>
          <p:nvPr>
            <p:ph type="body" sz="quarter" idx="13"/>
          </p:nvPr>
        </p:nvSpPr>
        <p:spPr>
          <a:xfrm>
            <a:off x="4703211" y="2009775"/>
            <a:ext cx="4129088" cy="2570162"/>
          </a:xfrm>
        </p:spPr>
        <p:txBody>
          <a:bodyPr/>
          <a:lstStyle/>
          <a:p>
            <a:pPr marL="0" indent="0"/>
            <a:r>
              <a:rPr lang="en-US" sz="2000" dirty="0"/>
              <a:t>An oil painting in an ornately carved gold frame. The texture on the outer border is bold while the edge closest to the painting is more delicate. </a:t>
            </a:r>
          </a:p>
          <a:p>
            <a:pPr marL="0" indent="0"/>
            <a:endParaRPr lang="en-US" dirty="0"/>
          </a:p>
        </p:txBody>
      </p:sp>
    </p:spTree>
    <p:extLst>
      <p:ext uri="{BB962C8B-B14F-4D97-AF65-F5344CB8AC3E}">
        <p14:creationId xmlns:p14="http://schemas.microsoft.com/office/powerpoint/2010/main" val="811256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80;p54" descr="Two pie charts that present assignments and their grade worth in pie chart form. Each uses differently color coded pie slices. But on the left, the less accessible pie chart lists a separate color coded key to the side that designates which slice goes with which assignment. It layers black text for percentages on dark chart colors. The pie slices are divided by color alone and so could blend together for users who don’t recognize certain colors."/>
          <p:cNvPicPr preferRelativeResize="0"/>
          <p:nvPr/>
        </p:nvPicPr>
        <p:blipFill rotWithShape="1">
          <a:blip r:embed="rId3">
            <a:alphaModFix/>
          </a:blip>
          <a:srcRect/>
          <a:stretch/>
        </p:blipFill>
        <p:spPr>
          <a:xfrm>
            <a:off x="393761" y="1772529"/>
            <a:ext cx="7301132" cy="3112478"/>
          </a:xfrm>
          <a:prstGeom prst="rect">
            <a:avLst/>
          </a:prstGeom>
          <a:noFill/>
          <a:ln>
            <a:noFill/>
          </a:ln>
        </p:spPr>
      </p:pic>
      <p:sp>
        <p:nvSpPr>
          <p:cNvPr id="5" name="Google Shape;279;p54"/>
          <p:cNvSpPr txBox="1">
            <a:spLocks/>
          </p:cNvSpPr>
          <p:nvPr/>
        </p:nvSpPr>
        <p:spPr>
          <a:xfrm>
            <a:off x="393761" y="1234440"/>
            <a:ext cx="8356477" cy="538089"/>
          </a:xfrm>
          <a:prstGeom prst="rect">
            <a:avLst/>
          </a:prstGeom>
          <a:noFill/>
          <a:ln>
            <a:noFill/>
          </a:ln>
        </p:spPr>
        <p:txBody>
          <a:bodyPr spcFirstLastPara="1" vert="horz" wrap="square" lIns="28575" tIns="28575" rIns="28575" bIns="2857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900"/>
              <a:buNone/>
            </a:pPr>
            <a:r>
              <a:rPr lang="en-US" sz="2100" dirty="0"/>
              <a:t>Color is often used to convey information but not everyone benefits.</a:t>
            </a:r>
          </a:p>
        </p:txBody>
      </p:sp>
      <p:sp>
        <p:nvSpPr>
          <p:cNvPr id="8" name="Title 7">
            <a:extLst>
              <a:ext uri="{FF2B5EF4-FFF2-40B4-BE49-F238E27FC236}">
                <a16:creationId xmlns:a16="http://schemas.microsoft.com/office/drawing/2014/main" id="{A1730D94-3D6B-4627-9886-549373C039E4}"/>
              </a:ext>
            </a:extLst>
          </p:cNvPr>
          <p:cNvSpPr>
            <a:spLocks noGrp="1"/>
          </p:cNvSpPr>
          <p:nvPr>
            <p:ph type="title"/>
          </p:nvPr>
        </p:nvSpPr>
        <p:spPr/>
        <p:txBody>
          <a:bodyPr/>
          <a:lstStyle/>
          <a:p>
            <a:r>
              <a:rPr lang="en-US" dirty="0">
                <a:solidFill>
                  <a:schemeClr val="bg1"/>
                </a:solidFill>
                <a:highlight>
                  <a:srgbClr val="000000"/>
                </a:highlight>
              </a:rPr>
              <a:t>Using Color in Document Design</a:t>
            </a:r>
          </a:p>
        </p:txBody>
      </p:sp>
    </p:spTree>
    <p:extLst>
      <p:ext uri="{BB962C8B-B14F-4D97-AF65-F5344CB8AC3E}">
        <p14:creationId xmlns:p14="http://schemas.microsoft.com/office/powerpoint/2010/main" val="2208011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B9D38AF-A51B-40C3-A92C-9E8E86D94C30}"/>
              </a:ext>
            </a:extLst>
          </p:cNvPr>
          <p:cNvSpPr>
            <a:spLocks noGrp="1"/>
          </p:cNvSpPr>
          <p:nvPr>
            <p:ph type="body" idx="2"/>
          </p:nvPr>
        </p:nvSpPr>
        <p:spPr/>
        <p:txBody>
          <a:bodyPr/>
          <a:lstStyle/>
          <a:p>
            <a:pPr marL="0" indent="0"/>
            <a:r>
              <a:rPr lang="en-US" sz="2400" dirty="0"/>
              <a:t>Build your document using tool accessibility</a:t>
            </a:r>
          </a:p>
          <a:p>
            <a:pPr marL="285750" indent="-285750">
              <a:buFont typeface="Arial" panose="020B0604020202020204" pitchFamily="34" charset="0"/>
              <a:buChar char="•"/>
            </a:pPr>
            <a:r>
              <a:rPr lang="en-US" sz="2400" dirty="0"/>
              <a:t>Heading Hierarchy</a:t>
            </a:r>
          </a:p>
          <a:p>
            <a:pPr marL="285750" indent="-285750">
              <a:buFont typeface="Arial" panose="020B0604020202020204" pitchFamily="34" charset="0"/>
              <a:buChar char="•"/>
            </a:pPr>
            <a:r>
              <a:rPr lang="en-US" sz="2400" dirty="0" err="1"/>
              <a:t>AltText</a:t>
            </a:r>
            <a:r>
              <a:rPr lang="en-US" sz="2400" dirty="0"/>
              <a:t> for images</a:t>
            </a:r>
          </a:p>
          <a:p>
            <a:pPr marL="285750" indent="-285750">
              <a:buFont typeface="Arial" panose="020B0604020202020204" pitchFamily="34" charset="0"/>
              <a:buChar char="•"/>
            </a:pPr>
            <a:r>
              <a:rPr lang="en-US" sz="2400" dirty="0"/>
              <a:t>Color not used as only indicator of meaning</a:t>
            </a:r>
          </a:p>
          <a:p>
            <a:pPr marL="285750" indent="-285750">
              <a:buFont typeface="Arial" panose="020B0604020202020204" pitchFamily="34" charset="0"/>
              <a:buChar char="•"/>
            </a:pPr>
            <a:r>
              <a:rPr lang="en-US" sz="2400" dirty="0"/>
              <a:t>San Serif font like Arial</a:t>
            </a:r>
          </a:p>
          <a:p>
            <a:endParaRPr lang="en-US" dirty="0"/>
          </a:p>
        </p:txBody>
      </p:sp>
      <p:pic>
        <p:nvPicPr>
          <p:cNvPr id="5" name="Google Shape;217;p52">
            <a:extLst>
              <a:ext uri="{FF2B5EF4-FFF2-40B4-BE49-F238E27FC236}">
                <a16:creationId xmlns:a16="http://schemas.microsoft.com/office/drawing/2014/main" id="{847243A7-FF28-40B7-BC2B-9535325FC0E1}"/>
              </a:ext>
              <a:ext uri="{C183D7F6-B498-43B3-948B-1728B52AA6E4}">
                <adec:decorative xmlns:adec="http://schemas.microsoft.com/office/drawing/2017/decorative" val="1"/>
              </a:ext>
            </a:extLst>
          </p:cNvPr>
          <p:cNvPicPr preferRelativeResize="0"/>
          <p:nvPr/>
        </p:nvPicPr>
        <p:blipFill>
          <a:blip r:embed="rId2">
            <a:alphaModFix/>
          </a:blip>
          <a:stretch>
            <a:fillRect/>
          </a:stretch>
        </p:blipFill>
        <p:spPr>
          <a:xfrm>
            <a:off x="432955" y="2191034"/>
            <a:ext cx="3281446" cy="2287475"/>
          </a:xfrm>
          <a:prstGeom prst="rect">
            <a:avLst/>
          </a:prstGeom>
          <a:noFill/>
          <a:ln>
            <a:solidFill>
              <a:schemeClr val="tx1"/>
            </a:solidFill>
          </a:ln>
        </p:spPr>
      </p:pic>
      <p:sp>
        <p:nvSpPr>
          <p:cNvPr id="2" name="Title 1">
            <a:extLst>
              <a:ext uri="{FF2B5EF4-FFF2-40B4-BE49-F238E27FC236}">
                <a16:creationId xmlns:a16="http://schemas.microsoft.com/office/drawing/2014/main" id="{EC728256-984E-44AB-9255-675AF56EF8DF}"/>
              </a:ext>
            </a:extLst>
          </p:cNvPr>
          <p:cNvSpPr>
            <a:spLocks noGrp="1"/>
          </p:cNvSpPr>
          <p:nvPr>
            <p:ph type="title"/>
          </p:nvPr>
        </p:nvSpPr>
        <p:spPr>
          <a:xfrm>
            <a:off x="368300" y="590550"/>
            <a:ext cx="4045200" cy="1482300"/>
          </a:xfrm>
        </p:spPr>
        <p:txBody>
          <a:bodyPr/>
          <a:lstStyle/>
          <a:p>
            <a:r>
              <a:rPr lang="en" sz="4400" dirty="0"/>
              <a:t>Follow Best Practices</a:t>
            </a:r>
            <a:endParaRPr lang="en-US" dirty="0"/>
          </a:p>
        </p:txBody>
      </p:sp>
    </p:spTree>
    <p:extLst>
      <p:ext uri="{BB962C8B-B14F-4D97-AF65-F5344CB8AC3E}">
        <p14:creationId xmlns:p14="http://schemas.microsoft.com/office/powerpoint/2010/main" val="3836627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53"/>
          <p:cNvSpPr txBox="1">
            <a:spLocks noGrp="1"/>
          </p:cNvSpPr>
          <p:nvPr>
            <p:ph type="title"/>
          </p:nvPr>
        </p:nvSpPr>
        <p:spPr>
          <a:xfrm>
            <a:off x="381837" y="1600200"/>
            <a:ext cx="8112900" cy="102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UTO Access Clinic</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54"/>
          <p:cNvSpPr txBox="1">
            <a:spLocks noGrp="1"/>
          </p:cNvSpPr>
          <p:nvPr>
            <p:ph type="title"/>
          </p:nvPr>
        </p:nvSpPr>
        <p:spPr>
          <a:xfrm>
            <a:off x="381837" y="1600200"/>
            <a:ext cx="8112900" cy="102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Questions?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0"/>
        <p:cNvGrpSpPr/>
        <p:nvPr/>
      </p:nvGrpSpPr>
      <p:grpSpPr>
        <a:xfrm>
          <a:off x="0" y="0"/>
          <a:ext cx="0" cy="0"/>
          <a:chOff x="0" y="0"/>
          <a:chExt cx="0" cy="0"/>
        </a:xfrm>
      </p:grpSpPr>
      <p:sp>
        <p:nvSpPr>
          <p:cNvPr id="251" name="Google Shape;251;p58"/>
          <p:cNvSpPr txBox="1"/>
          <p:nvPr/>
        </p:nvSpPr>
        <p:spPr>
          <a:xfrm>
            <a:off x="368300" y="1589550"/>
            <a:ext cx="8463900" cy="3160200"/>
          </a:xfrm>
          <a:prstGeom prst="rect">
            <a:avLst/>
          </a:prstGeom>
          <a:noFill/>
          <a:ln>
            <a:noFill/>
          </a:ln>
        </p:spPr>
        <p:txBody>
          <a:bodyPr spcFirstLastPara="1" wrap="square" lIns="91425" tIns="91425" rIns="91425" bIns="91425" anchor="t" anchorCtr="0">
            <a:noAutofit/>
          </a:bodyPr>
          <a:lstStyle/>
          <a:p>
            <a:pPr marL="514350" lvl="0" indent="-514350" algn="l" rtl="0">
              <a:lnSpc>
                <a:spcPct val="120000"/>
              </a:lnSpc>
              <a:spcBef>
                <a:spcPts val="0"/>
              </a:spcBef>
              <a:spcAft>
                <a:spcPts val="0"/>
              </a:spcAft>
              <a:buNone/>
            </a:pPr>
            <a:r>
              <a:rPr lang="en" sz="1800">
                <a:solidFill>
                  <a:schemeClr val="dk1"/>
                </a:solidFill>
                <a:highlight>
                  <a:srgbClr val="FFFFFF"/>
                </a:highlight>
                <a:latin typeface="Roboto"/>
                <a:ea typeface="Roboto"/>
                <a:cs typeface="Roboto"/>
                <a:sym typeface="Roboto"/>
              </a:rPr>
              <a:t>Griffin, E. (2019, June 3). Who uses closed captions? Not just the deaf or hard of hearing. </a:t>
            </a:r>
            <a:r>
              <a:rPr lang="en" sz="1800" i="1">
                <a:solidFill>
                  <a:schemeClr val="dk1"/>
                </a:solidFill>
                <a:highlight>
                  <a:srgbClr val="FFFFFF"/>
                </a:highlight>
                <a:latin typeface="Roboto"/>
                <a:ea typeface="Roboto"/>
                <a:cs typeface="Roboto"/>
                <a:sym typeface="Roboto"/>
              </a:rPr>
              <a:t>3PlayMedia</a:t>
            </a:r>
            <a:r>
              <a:rPr lang="en" sz="1800">
                <a:solidFill>
                  <a:schemeClr val="dk1"/>
                </a:solidFill>
                <a:highlight>
                  <a:srgbClr val="FFFFFF"/>
                </a:highlight>
                <a:latin typeface="Roboto"/>
                <a:ea typeface="Roboto"/>
                <a:cs typeface="Roboto"/>
                <a:sym typeface="Roboto"/>
              </a:rPr>
              <a:t>. Retrieved from </a:t>
            </a:r>
            <a:r>
              <a:rPr lang="en" sz="1800" u="sng">
                <a:solidFill>
                  <a:schemeClr val="hlink"/>
                </a:solidFill>
                <a:highlight>
                  <a:srgbClr val="FFFFFF"/>
                </a:highlight>
                <a:latin typeface="Roboto"/>
                <a:ea typeface="Roboto"/>
                <a:cs typeface="Roboto"/>
                <a:sym typeface="Roboto"/>
                <a:hlinkClick r:id="rId3"/>
              </a:rPr>
              <a:t>https://www.3playmedia.com/2015/08/28/who-uses-closed-captions-not-just-the-deaf-or-hard-of-hearing/</a:t>
            </a:r>
            <a:r>
              <a:rPr lang="en" sz="1800">
                <a:solidFill>
                  <a:schemeClr val="dk1"/>
                </a:solidFill>
                <a:highlight>
                  <a:srgbClr val="FFFFFF"/>
                </a:highlight>
                <a:latin typeface="Roboto"/>
                <a:ea typeface="Roboto"/>
                <a:cs typeface="Roboto"/>
                <a:sym typeface="Roboto"/>
              </a:rPr>
              <a:t>. </a:t>
            </a:r>
            <a:endParaRPr sz="1800">
              <a:solidFill>
                <a:schemeClr val="dk1"/>
              </a:solidFill>
              <a:highlight>
                <a:srgbClr val="FFFFFF"/>
              </a:highlight>
              <a:latin typeface="Roboto"/>
              <a:ea typeface="Roboto"/>
              <a:cs typeface="Roboto"/>
              <a:sym typeface="Roboto"/>
            </a:endParaRPr>
          </a:p>
          <a:p>
            <a:pPr marL="514350" lvl="0" indent="-514350" algn="l" rtl="0">
              <a:lnSpc>
                <a:spcPct val="120000"/>
              </a:lnSpc>
              <a:spcBef>
                <a:spcPts val="3600"/>
              </a:spcBef>
              <a:spcAft>
                <a:spcPts val="3600"/>
              </a:spcAft>
              <a:buNone/>
            </a:pPr>
            <a:r>
              <a:rPr lang="en" sz="1800">
                <a:solidFill>
                  <a:schemeClr val="dk1"/>
                </a:solidFill>
                <a:highlight>
                  <a:srgbClr val="FFFFFF"/>
                </a:highlight>
                <a:latin typeface="Roboto"/>
                <a:ea typeface="Roboto"/>
                <a:cs typeface="Roboto"/>
                <a:sym typeface="Roboto"/>
              </a:rPr>
              <a:t>National Disability Authority. (2014).  What is universal design? </a:t>
            </a:r>
            <a:r>
              <a:rPr lang="en" sz="1800" i="1">
                <a:solidFill>
                  <a:schemeClr val="dk1"/>
                </a:solidFill>
                <a:highlight>
                  <a:srgbClr val="FFFFFF"/>
                </a:highlight>
                <a:latin typeface="Roboto"/>
                <a:ea typeface="Roboto"/>
                <a:cs typeface="Roboto"/>
                <a:sym typeface="Roboto"/>
              </a:rPr>
              <a:t>Centre for Excellence in Universal Design</a:t>
            </a:r>
            <a:r>
              <a:rPr lang="en" sz="1800">
                <a:solidFill>
                  <a:schemeClr val="dk1"/>
                </a:solidFill>
                <a:highlight>
                  <a:srgbClr val="FFFFFF"/>
                </a:highlight>
                <a:latin typeface="Roboto"/>
                <a:ea typeface="Roboto"/>
                <a:cs typeface="Roboto"/>
                <a:sym typeface="Roboto"/>
              </a:rPr>
              <a:t>. Retrieved from </a:t>
            </a:r>
            <a:r>
              <a:rPr lang="en" sz="1800" u="sng">
                <a:solidFill>
                  <a:schemeClr val="hlink"/>
                </a:solidFill>
                <a:highlight>
                  <a:srgbClr val="FFFFFF"/>
                </a:highlight>
                <a:latin typeface="Roboto"/>
                <a:ea typeface="Roboto"/>
                <a:cs typeface="Roboto"/>
                <a:sym typeface="Roboto"/>
                <a:hlinkClick r:id="rId4"/>
              </a:rPr>
              <a:t>http://universaldesign.ie/What-is-Universal-Design/</a:t>
            </a:r>
            <a:r>
              <a:rPr lang="en" sz="1800">
                <a:solidFill>
                  <a:schemeClr val="dk1"/>
                </a:solidFill>
                <a:highlight>
                  <a:srgbClr val="FFFFFF"/>
                </a:highlight>
                <a:latin typeface="Roboto"/>
                <a:ea typeface="Roboto"/>
                <a:cs typeface="Roboto"/>
                <a:sym typeface="Roboto"/>
              </a:rPr>
              <a:t>. </a:t>
            </a:r>
            <a:endParaRPr sz="1800">
              <a:solidFill>
                <a:schemeClr val="dk1"/>
              </a:solidFill>
              <a:highlight>
                <a:srgbClr val="FFFFFF"/>
              </a:highlight>
              <a:latin typeface="Roboto"/>
              <a:ea typeface="Roboto"/>
              <a:cs typeface="Roboto"/>
              <a:sym typeface="Roboto"/>
            </a:endParaRPr>
          </a:p>
        </p:txBody>
      </p:sp>
      <p:sp>
        <p:nvSpPr>
          <p:cNvPr id="252" name="Google Shape;252;p5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 sz="3600">
                <a:highlight>
                  <a:srgbClr val="FFC000"/>
                </a:highlight>
              </a:rPr>
              <a:t>References</a:t>
            </a:r>
            <a:endParaRPr sz="3600" b="1"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6"/>
        <p:cNvGrpSpPr/>
        <p:nvPr/>
      </p:nvGrpSpPr>
      <p:grpSpPr>
        <a:xfrm>
          <a:off x="0" y="0"/>
          <a:ext cx="0" cy="0"/>
          <a:chOff x="0" y="0"/>
          <a:chExt cx="0" cy="0"/>
        </a:xfrm>
      </p:grpSpPr>
      <p:sp>
        <p:nvSpPr>
          <p:cNvPr id="137" name="Google Shape;137;p39"/>
          <p:cNvSpPr txBox="1"/>
          <p:nvPr/>
        </p:nvSpPr>
        <p:spPr>
          <a:xfrm>
            <a:off x="368300" y="1589550"/>
            <a:ext cx="8463900" cy="31602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None/>
            </a:pPr>
            <a:r>
              <a:rPr lang="en" sz="2400"/>
              <a:t>By the end of this session, you will be able to:</a:t>
            </a:r>
            <a:endParaRPr sz="2400"/>
          </a:p>
          <a:p>
            <a:pPr marL="457200" marR="0" lvl="0" indent="-381000" algn="l" rtl="0">
              <a:lnSpc>
                <a:spcPct val="100000"/>
              </a:lnSpc>
              <a:spcBef>
                <a:spcPts val="0"/>
              </a:spcBef>
              <a:spcAft>
                <a:spcPts val="0"/>
              </a:spcAft>
              <a:buSzPts val="2400"/>
              <a:buAutoNum type="arabicPeriod"/>
            </a:pPr>
            <a:r>
              <a:rPr lang="en" sz="2400"/>
              <a:t>Identify strategies for determining if a PDF is accessible.</a:t>
            </a:r>
            <a:endParaRPr sz="2400"/>
          </a:p>
          <a:p>
            <a:pPr marL="457200" marR="0" lvl="0" indent="-381000" algn="l" rtl="0">
              <a:lnSpc>
                <a:spcPct val="100000"/>
              </a:lnSpc>
              <a:spcBef>
                <a:spcPts val="0"/>
              </a:spcBef>
              <a:spcAft>
                <a:spcPts val="0"/>
              </a:spcAft>
              <a:buSzPts val="2400"/>
              <a:buAutoNum type="arabicPeriod"/>
            </a:pPr>
            <a:r>
              <a:rPr lang="en" sz="2400"/>
              <a:t>Recognize the steps to run the Accessibility Full Check in Adobe Acrobat.</a:t>
            </a:r>
            <a:endParaRPr sz="2400"/>
          </a:p>
          <a:p>
            <a:pPr marL="457200" marR="0" lvl="0" indent="-381000" algn="l" rtl="0">
              <a:lnSpc>
                <a:spcPct val="100000"/>
              </a:lnSpc>
              <a:spcBef>
                <a:spcPts val="0"/>
              </a:spcBef>
              <a:spcAft>
                <a:spcPts val="0"/>
              </a:spcAft>
              <a:buSzPts val="2400"/>
              <a:buAutoNum type="arabicPeriod"/>
            </a:pPr>
            <a:r>
              <a:rPr lang="en" sz="2400"/>
              <a:t>Recognize the steps to remediate flagged issues in Acrobat.</a:t>
            </a:r>
            <a:endParaRPr sz="2400"/>
          </a:p>
          <a:p>
            <a:pPr marL="457200" marR="0" lvl="0" indent="-381000" algn="l" rtl="0">
              <a:lnSpc>
                <a:spcPct val="100000"/>
              </a:lnSpc>
              <a:spcBef>
                <a:spcPts val="0"/>
              </a:spcBef>
              <a:spcAft>
                <a:spcPts val="0"/>
              </a:spcAft>
              <a:buSzPts val="2400"/>
              <a:buAutoNum type="arabicPeriod"/>
            </a:pPr>
            <a:r>
              <a:rPr lang="en" sz="2400"/>
              <a:t>Recall strategies for creating accessible PDFs.</a:t>
            </a:r>
            <a:endParaRPr sz="2400"/>
          </a:p>
          <a:p>
            <a:pPr marL="457200" marR="0" lvl="0" indent="-381000" algn="l" rtl="0">
              <a:lnSpc>
                <a:spcPct val="100000"/>
              </a:lnSpc>
              <a:spcBef>
                <a:spcPts val="0"/>
              </a:spcBef>
              <a:spcAft>
                <a:spcPts val="0"/>
              </a:spcAft>
              <a:buSzPts val="2400"/>
              <a:buAutoNum type="arabicPeriod"/>
            </a:pPr>
            <a:r>
              <a:rPr lang="en" sz="2400"/>
              <a:t>Identify resources where you can find help.</a:t>
            </a:r>
            <a:endParaRPr sz="2400"/>
          </a:p>
        </p:txBody>
      </p:sp>
      <p:sp>
        <p:nvSpPr>
          <p:cNvPr id="138" name="Google Shape;138;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 sz="3600">
                <a:highlight>
                  <a:srgbClr val="FFC000"/>
                </a:highlight>
              </a:rPr>
              <a:t>Objectives</a:t>
            </a:r>
            <a:endParaRPr sz="3600" b="1"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40">
            <a:extLst>
              <a:ext uri="{C183D7F6-B498-43B3-948B-1728B52AA6E4}">
                <adec:decorative xmlns:adec="http://schemas.microsoft.com/office/drawing/2017/decorative" val="1"/>
              </a:ext>
            </a:extLst>
          </p:cNvPr>
          <p:cNvPicPr preferRelativeResize="0"/>
          <p:nvPr/>
        </p:nvPicPr>
        <p:blipFill rotWithShape="1">
          <a:blip r:embed="rId3">
            <a:alphaModFix/>
          </a:blip>
          <a:srcRect t="6681" b="9171"/>
          <a:stretch/>
        </p:blipFill>
        <p:spPr>
          <a:xfrm>
            <a:off x="0" y="0"/>
            <a:ext cx="9144003" cy="5143501"/>
          </a:xfrm>
          <a:prstGeom prst="rect">
            <a:avLst/>
          </a:prstGeom>
          <a:noFill/>
          <a:ln>
            <a:noFill/>
          </a:ln>
        </p:spPr>
      </p:pic>
      <p:sp>
        <p:nvSpPr>
          <p:cNvPr id="144" name="Google Shape;144;p40"/>
          <p:cNvSpPr txBox="1">
            <a:spLocks noGrp="1"/>
          </p:cNvSpPr>
          <p:nvPr>
            <p:ph type="title"/>
          </p:nvPr>
        </p:nvSpPr>
        <p:spPr>
          <a:xfrm>
            <a:off x="368300" y="514350"/>
            <a:ext cx="5821200" cy="76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How can I tell if my PDF is accessible?</a:t>
            </a:r>
            <a:endParaRPr sz="3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sp>
        <p:nvSpPr>
          <p:cNvPr id="149" name="Google Shape;149;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 sz="3600">
                <a:solidFill>
                  <a:srgbClr val="FFFFFF"/>
                </a:solidFill>
                <a:highlight>
                  <a:srgbClr val="000000"/>
                </a:highlight>
              </a:rPr>
              <a:t>You Have an “Ally” in Web Accessibility!</a:t>
            </a:r>
            <a:endParaRPr sz="3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3"/>
        <p:cNvGrpSpPr/>
        <p:nvPr/>
      </p:nvGrpSpPr>
      <p:grpSpPr>
        <a:xfrm>
          <a:off x="0" y="0"/>
          <a:ext cx="0" cy="0"/>
          <a:chOff x="0" y="0"/>
          <a:chExt cx="0" cy="0"/>
        </a:xfrm>
      </p:grpSpPr>
      <p:pic>
        <p:nvPicPr>
          <p:cNvPr id="155" name="Google Shape;155;p4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9475" y="3238073"/>
            <a:ext cx="7445049" cy="634450"/>
          </a:xfrm>
          <a:prstGeom prst="rect">
            <a:avLst/>
          </a:prstGeom>
          <a:noFill/>
          <a:ln>
            <a:noFill/>
          </a:ln>
          <a:effectLst>
            <a:outerShdw blurRad="57150" dist="19050" dir="5400000" algn="bl" rotWithShape="0">
              <a:srgbClr val="000000">
                <a:alpha val="50000"/>
              </a:srgbClr>
            </a:outerShdw>
          </a:effectLst>
        </p:spPr>
      </p:pic>
      <p:sp>
        <p:nvSpPr>
          <p:cNvPr id="156" name="Google Shape;156;p42"/>
          <p:cNvSpPr txBox="1"/>
          <p:nvPr/>
        </p:nvSpPr>
        <p:spPr>
          <a:xfrm>
            <a:off x="393825" y="1170125"/>
            <a:ext cx="8269800" cy="135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800">
                <a:solidFill>
                  <a:srgbClr val="2A2A2A"/>
                </a:solidFill>
                <a:highlight>
                  <a:srgbClr val="FFFFFF"/>
                </a:highlight>
              </a:rPr>
              <a:t>In the files of your course, an indicator is color-coded and uses a gauge to indicate the accessibility score of each item:</a:t>
            </a:r>
            <a:endParaRPr sz="1800">
              <a:solidFill>
                <a:srgbClr val="2A2A2A"/>
              </a:solidFill>
              <a:highlight>
                <a:srgbClr val="FFFFFF"/>
              </a:highlight>
            </a:endParaRPr>
          </a:p>
          <a:p>
            <a:pPr marL="457200" lvl="0" indent="-342900" algn="l" rtl="0">
              <a:lnSpc>
                <a:spcPct val="115000"/>
              </a:lnSpc>
              <a:spcBef>
                <a:spcPts val="1200"/>
              </a:spcBef>
              <a:spcAft>
                <a:spcPts val="0"/>
              </a:spcAft>
              <a:buClr>
                <a:srgbClr val="2A2A2A"/>
              </a:buClr>
              <a:buSzPts val="1800"/>
              <a:buFont typeface="Roboto"/>
              <a:buChar char="●"/>
            </a:pPr>
            <a:r>
              <a:rPr lang="en" sz="1800" b="1">
                <a:solidFill>
                  <a:srgbClr val="2A2A2A"/>
                </a:solidFill>
                <a:highlight>
                  <a:srgbClr val="FFFFFF"/>
                </a:highlight>
              </a:rPr>
              <a:t>Red</a:t>
            </a:r>
            <a:r>
              <a:rPr lang="en" sz="1800">
                <a:solidFill>
                  <a:srgbClr val="2A2A2A"/>
                </a:solidFill>
                <a:highlight>
                  <a:srgbClr val="FFFFFF"/>
                </a:highlight>
              </a:rPr>
              <a:t> gauge with a left pointing arrow = low accessibility score</a:t>
            </a:r>
            <a:endParaRPr sz="1800">
              <a:solidFill>
                <a:srgbClr val="2A2A2A"/>
              </a:solidFill>
              <a:highlight>
                <a:srgbClr val="FFFFFF"/>
              </a:highlight>
            </a:endParaRPr>
          </a:p>
          <a:p>
            <a:pPr marL="457200" lvl="0" indent="-342900" algn="l" rtl="0">
              <a:lnSpc>
                <a:spcPct val="115000"/>
              </a:lnSpc>
              <a:spcBef>
                <a:spcPts val="0"/>
              </a:spcBef>
              <a:spcAft>
                <a:spcPts val="0"/>
              </a:spcAft>
              <a:buClr>
                <a:srgbClr val="2A2A2A"/>
              </a:buClr>
              <a:buSzPts val="1800"/>
              <a:buFont typeface="Roboto"/>
              <a:buChar char="●"/>
            </a:pPr>
            <a:r>
              <a:rPr lang="en" sz="1800" b="1">
                <a:solidFill>
                  <a:srgbClr val="2A2A2A"/>
                </a:solidFill>
                <a:highlight>
                  <a:srgbClr val="FFFFFF"/>
                </a:highlight>
              </a:rPr>
              <a:t>Yellow</a:t>
            </a:r>
            <a:r>
              <a:rPr lang="en" sz="1800">
                <a:solidFill>
                  <a:srgbClr val="2A2A2A"/>
                </a:solidFill>
                <a:highlight>
                  <a:srgbClr val="FFFFFF"/>
                </a:highlight>
              </a:rPr>
              <a:t> gauge with an upward pointing arrow = medium accessibility score</a:t>
            </a:r>
            <a:endParaRPr sz="1800">
              <a:solidFill>
                <a:srgbClr val="2A2A2A"/>
              </a:solidFill>
              <a:highlight>
                <a:srgbClr val="FFFFFF"/>
              </a:highlight>
            </a:endParaRPr>
          </a:p>
          <a:p>
            <a:pPr marL="457200" lvl="0" indent="-342900" algn="l" rtl="0">
              <a:lnSpc>
                <a:spcPct val="115000"/>
              </a:lnSpc>
              <a:spcBef>
                <a:spcPts val="0"/>
              </a:spcBef>
              <a:spcAft>
                <a:spcPts val="0"/>
              </a:spcAft>
              <a:buClr>
                <a:srgbClr val="2A2A2A"/>
              </a:buClr>
              <a:buSzPts val="1800"/>
              <a:buFont typeface="Roboto"/>
              <a:buChar char="●"/>
            </a:pPr>
            <a:r>
              <a:rPr lang="en" sz="1800" b="1">
                <a:solidFill>
                  <a:srgbClr val="2A2A2A"/>
                </a:solidFill>
                <a:highlight>
                  <a:srgbClr val="FFFFFF"/>
                </a:highlight>
              </a:rPr>
              <a:t>Green</a:t>
            </a:r>
            <a:r>
              <a:rPr lang="en" sz="1800">
                <a:solidFill>
                  <a:srgbClr val="2A2A2A"/>
                </a:solidFill>
                <a:highlight>
                  <a:srgbClr val="FFFFFF"/>
                </a:highlight>
              </a:rPr>
              <a:t> gauge with a right pointing arrow = high accessibility score</a:t>
            </a:r>
            <a:endParaRPr sz="1800">
              <a:solidFill>
                <a:srgbClr val="2A2A2A"/>
              </a:solidFill>
              <a:highlight>
                <a:srgbClr val="FFFFFF"/>
              </a:highlight>
            </a:endParaRPr>
          </a:p>
          <a:p>
            <a:pPr marL="0" lvl="0" indent="0" algn="l" rtl="0">
              <a:spcBef>
                <a:spcPts val="600"/>
              </a:spcBef>
              <a:spcAft>
                <a:spcPts val="0"/>
              </a:spcAft>
              <a:buNone/>
            </a:pPr>
            <a:endParaRPr/>
          </a:p>
        </p:txBody>
      </p:sp>
      <p:sp>
        <p:nvSpPr>
          <p:cNvPr id="154" name="Google Shape;154;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 sz="3600">
                <a:highlight>
                  <a:srgbClr val="FFC000"/>
                </a:highlight>
              </a:rPr>
              <a:t>How Ally works</a:t>
            </a:r>
            <a:endParaRPr sz="3600" b="1"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0"/>
        <p:cNvGrpSpPr/>
        <p:nvPr/>
      </p:nvGrpSpPr>
      <p:grpSpPr>
        <a:xfrm>
          <a:off x="0" y="0"/>
          <a:ext cx="0" cy="0"/>
          <a:chOff x="0" y="0"/>
          <a:chExt cx="0" cy="0"/>
        </a:xfrm>
      </p:grpSpPr>
      <p:pic>
        <p:nvPicPr>
          <p:cNvPr id="161" name="Google Shape;161;p43" descr="OCRed PDF&#10;HTML&#10;ePub&#10;Electronic braille&#10;Audio download" title="Alternative format options in Ally"/>
          <p:cNvPicPr preferRelativeResize="0"/>
          <p:nvPr/>
        </p:nvPicPr>
        <p:blipFill>
          <a:blip r:embed="rId3">
            <a:alphaModFix/>
          </a:blip>
          <a:stretch>
            <a:fillRect/>
          </a:stretch>
        </p:blipFill>
        <p:spPr>
          <a:xfrm>
            <a:off x="3161025" y="1017725"/>
            <a:ext cx="5678175" cy="3781572"/>
          </a:xfrm>
          <a:prstGeom prst="rect">
            <a:avLst/>
          </a:prstGeom>
          <a:noFill/>
          <a:ln>
            <a:noFill/>
          </a:ln>
        </p:spPr>
      </p:pic>
      <p:sp>
        <p:nvSpPr>
          <p:cNvPr id="163" name="Google Shape;163;p43"/>
          <p:cNvSpPr txBox="1"/>
          <p:nvPr/>
        </p:nvSpPr>
        <p:spPr>
          <a:xfrm>
            <a:off x="393825" y="1251600"/>
            <a:ext cx="2767200" cy="264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i="1"/>
              <a:t>OCRed PDF Available</a:t>
            </a:r>
            <a:endParaRPr sz="2400" i="1"/>
          </a:p>
          <a:p>
            <a:pPr marL="0" lvl="0" indent="0" algn="l" rtl="0">
              <a:spcBef>
                <a:spcPts val="1000"/>
              </a:spcBef>
              <a:spcAft>
                <a:spcPts val="0"/>
              </a:spcAft>
              <a:buNone/>
            </a:pPr>
            <a:endParaRPr sz="1800"/>
          </a:p>
          <a:p>
            <a:pPr marL="0" lvl="0" indent="0" algn="l" rtl="0">
              <a:spcBef>
                <a:spcPts val="1000"/>
              </a:spcBef>
              <a:spcAft>
                <a:spcPts val="0"/>
              </a:spcAft>
              <a:buNone/>
            </a:pPr>
            <a:endParaRPr/>
          </a:p>
          <a:p>
            <a:pPr marL="0" lvl="0" indent="0" algn="l" rtl="0">
              <a:spcBef>
                <a:spcPts val="1000"/>
              </a:spcBef>
              <a:spcAft>
                <a:spcPts val="0"/>
              </a:spcAft>
              <a:buNone/>
            </a:pPr>
            <a:endParaRPr sz="1800"/>
          </a:p>
          <a:p>
            <a:pPr marL="0" lvl="0" indent="0" algn="l" rtl="0">
              <a:spcBef>
                <a:spcPts val="1000"/>
              </a:spcBef>
              <a:spcAft>
                <a:spcPts val="0"/>
              </a:spcAft>
              <a:buNone/>
            </a:pPr>
            <a:endParaRPr sz="180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64" name="Google Shape;164;p43" descr="Click the alternative formats item from the drop-down menu in Canvas"/>
          <p:cNvPicPr preferRelativeResize="0"/>
          <p:nvPr/>
        </p:nvPicPr>
        <p:blipFill>
          <a:blip r:embed="rId4">
            <a:alphaModFix/>
          </a:blip>
          <a:stretch>
            <a:fillRect/>
          </a:stretch>
        </p:blipFill>
        <p:spPr>
          <a:xfrm>
            <a:off x="423775" y="2705600"/>
            <a:ext cx="2707300" cy="1610125"/>
          </a:xfrm>
          <a:prstGeom prst="rect">
            <a:avLst/>
          </a:prstGeom>
          <a:noFill/>
          <a:ln>
            <a:noFill/>
          </a:ln>
          <a:effectLst>
            <a:outerShdw blurRad="57150" dist="19050" dir="5400000" algn="bl" rotWithShape="0">
              <a:srgbClr val="000000">
                <a:alpha val="50000"/>
              </a:srgbClr>
            </a:outerShdw>
          </a:effectLst>
        </p:spPr>
      </p:pic>
      <p:sp>
        <p:nvSpPr>
          <p:cNvPr id="162" name="Google Shape;162;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3600" dirty="0">
                <a:highlight>
                  <a:srgbClr val="FFC000"/>
                </a:highlight>
              </a:rPr>
              <a:t>Benefits of using Ally</a:t>
            </a:r>
            <a:endParaRPr sz="3600" b="1" i="0" u="none" strike="noStrike" cap="none" dirty="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44"/>
          <p:cNvSpPr txBox="1">
            <a:spLocks noGrp="1"/>
          </p:cNvSpPr>
          <p:nvPr>
            <p:ph type="title"/>
          </p:nvPr>
        </p:nvSpPr>
        <p:spPr>
          <a:xfrm>
            <a:off x="311700" y="826025"/>
            <a:ext cx="6246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Ally Training:</a:t>
            </a:r>
            <a:endParaRPr/>
          </a:p>
          <a:p>
            <a:pPr marL="0" lvl="0" indent="0" algn="l" rtl="0">
              <a:spcBef>
                <a:spcPts val="0"/>
              </a:spcBef>
              <a:spcAft>
                <a:spcPts val="0"/>
              </a:spcAft>
              <a:buNone/>
            </a:pPr>
            <a:r>
              <a:rPr lang="en">
                <a:highlight>
                  <a:srgbClr val="000000"/>
                </a:highlight>
              </a:rPr>
              <a:t>lms.asu.edu</a:t>
            </a:r>
            <a:endParaRPr>
              <a:highlight>
                <a:srgbClr val="000000"/>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5" name="Google Shape;175;p45"/>
          <p:cNvSpPr txBox="1"/>
          <p:nvPr/>
        </p:nvSpPr>
        <p:spPr>
          <a:xfrm>
            <a:off x="343900" y="2048425"/>
            <a:ext cx="8492700" cy="26763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AutoNum type="arabicPeriod"/>
            </a:pPr>
            <a:r>
              <a:rPr lang="en" sz="2400"/>
              <a:t>Run Accessibility Full Check in Acrobat Pro</a:t>
            </a:r>
            <a:endParaRPr sz="2400"/>
          </a:p>
          <a:p>
            <a:pPr marL="457200" lvl="0" indent="-381000" algn="l" rtl="0">
              <a:spcBef>
                <a:spcPts val="1000"/>
              </a:spcBef>
              <a:spcAft>
                <a:spcPts val="0"/>
              </a:spcAft>
              <a:buSzPts val="2400"/>
              <a:buAutoNum type="arabicPeriod"/>
            </a:pPr>
            <a:r>
              <a:rPr lang="en" sz="2400"/>
              <a:t>Right click failed items to fix</a:t>
            </a:r>
            <a:endParaRPr sz="2400"/>
          </a:p>
          <a:p>
            <a:pPr marL="457200" lvl="0" indent="-381000" algn="l" rtl="0">
              <a:spcBef>
                <a:spcPts val="1000"/>
              </a:spcBef>
              <a:spcAft>
                <a:spcPts val="1000"/>
              </a:spcAft>
              <a:buSzPts val="2400"/>
              <a:buAutoNum type="arabicPeriod"/>
            </a:pPr>
            <a:r>
              <a:rPr lang="en" sz="2400"/>
              <a:t>Save and upload to Canvas </a:t>
            </a:r>
            <a:endParaRPr sz="2400"/>
          </a:p>
        </p:txBody>
      </p:sp>
      <p:sp>
        <p:nvSpPr>
          <p:cNvPr id="174" name="Google Shape;174;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highlight>
                  <a:srgbClr val="000000"/>
                </a:highlight>
              </a:rPr>
              <a:t>Where Should I Start?</a:t>
            </a:r>
            <a:endParaRPr dirty="0">
              <a:solidFill>
                <a:srgbClr val="FFFFFF"/>
              </a:solidFill>
              <a:highlight>
                <a:srgbClr val="000000"/>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
        <p:cNvGrpSpPr/>
        <p:nvPr/>
      </p:nvGrpSpPr>
      <p:grpSpPr>
        <a:xfrm>
          <a:off x="0" y="0"/>
          <a:ext cx="0" cy="0"/>
          <a:chOff x="0" y="0"/>
          <a:chExt cx="0" cy="0"/>
        </a:xfrm>
      </p:grpSpPr>
      <p:sp>
        <p:nvSpPr>
          <p:cNvPr id="185" name="Google Shape;185;p47"/>
          <p:cNvSpPr txBox="1">
            <a:spLocks noGrp="1"/>
          </p:cNvSpPr>
          <p:nvPr>
            <p:ph type="title"/>
          </p:nvPr>
        </p:nvSpPr>
        <p:spPr>
          <a:xfrm>
            <a:off x="368300" y="514350"/>
            <a:ext cx="5515200" cy="233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Demo</a:t>
            </a:r>
            <a:endParaRPr sz="3600"/>
          </a:p>
        </p:txBody>
      </p:sp>
    </p:spTree>
  </p:cSld>
  <p:clrMapOvr>
    <a:masterClrMapping/>
  </p:clrMapOvr>
</p:sld>
</file>

<file path=ppt/theme/theme1.xml><?xml version="1.0" encoding="utf-8"?>
<a:theme xmlns:a="http://schemas.openxmlformats.org/drawingml/2006/main" name="ASU Template">
  <a:themeElements>
    <a:clrScheme name="ASU Pallet">
      <a:dk1>
        <a:srgbClr val="000000"/>
      </a:dk1>
      <a:lt1>
        <a:srgbClr val="FFFFFF"/>
      </a:lt1>
      <a:dk2>
        <a:srgbClr val="951D40"/>
      </a:dk2>
      <a:lt2>
        <a:srgbClr val="5C6670"/>
      </a:lt2>
      <a:accent1>
        <a:srgbClr val="FFC627"/>
      </a:accent1>
      <a:accent2>
        <a:srgbClr val="951D40"/>
      </a:accent2>
      <a:accent3>
        <a:srgbClr val="78BE20"/>
      </a:accent3>
      <a:accent4>
        <a:srgbClr val="FF7F32"/>
      </a:accent4>
      <a:accent5>
        <a:srgbClr val="00A3E0"/>
      </a:accent5>
      <a:accent6>
        <a:srgbClr val="000000"/>
      </a:accent6>
      <a:hlink>
        <a:srgbClr val="951D40"/>
      </a:hlink>
      <a:folHlink>
        <a:srgbClr val="5C66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822</Words>
  <Application>Microsoft Office PowerPoint</Application>
  <PresentationFormat>On-screen Show (16:9)</PresentationFormat>
  <Paragraphs>76</Paragraphs>
  <Slides>17</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Source Sans Pro</vt:lpstr>
      <vt:lpstr>Arial</vt:lpstr>
      <vt:lpstr>Roboto</vt:lpstr>
      <vt:lpstr>ASU Template</vt:lpstr>
      <vt:lpstr>PDF Accessibility</vt:lpstr>
      <vt:lpstr>Objectives</vt:lpstr>
      <vt:lpstr>How can I tell if my PDF is accessible?</vt:lpstr>
      <vt:lpstr>You Have an “Ally” in Web Accessibility!</vt:lpstr>
      <vt:lpstr>How Ally works</vt:lpstr>
      <vt:lpstr>Benefits of using Ally</vt:lpstr>
      <vt:lpstr>Ally Training: lms.asu.edu</vt:lpstr>
      <vt:lpstr>Where Should I Start?</vt:lpstr>
      <vt:lpstr>Demo</vt:lpstr>
      <vt:lpstr>Upload Clean High Quality PDFs</vt:lpstr>
      <vt:lpstr>"The Grand Quai at Havre - Claude Monet 1874“  by larrywkoester is licensed under CC BY 2.0</vt:lpstr>
      <vt:lpstr>Alt Text Should be Meaningful</vt:lpstr>
      <vt:lpstr>Using Color in Document Design</vt:lpstr>
      <vt:lpstr>Follow Best Practices</vt:lpstr>
      <vt:lpstr>UTO Access Clinic</vt:lpstr>
      <vt:lpstr>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PDF Accessibility</dc:title>
  <dc:creator>Julie Allen</dc:creator>
  <cp:lastModifiedBy>Julie Allen</cp:lastModifiedBy>
  <cp:revision>5</cp:revision>
  <dcterms:modified xsi:type="dcterms:W3CDTF">2020-05-16T01:51:44Z</dcterms:modified>
</cp:coreProperties>
</file>