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73" r:id="rId4"/>
    <p:sldMasterId id="2147483774" r:id="rId5"/>
    <p:sldMasterId id="214748377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6858000" cx="12192000"/>
  <p:notesSz cx="7026275" cy="9312275"/>
  <p:embeddedFontLst>
    <p:embeddedFont>
      <p:font typeface="Montserrat Medium"/>
      <p:regular r:id="rId31"/>
      <p:bold r:id="rId32"/>
      <p:italic r:id="rId33"/>
      <p:boldItalic r:id="rId34"/>
    </p:embeddedFont>
    <p:embeddedFont>
      <p:font typeface="Helvetica Neue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84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840" orient="horz"/>
        <p:guide pos="384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Medium-regular.fntdata"/><Relationship Id="rId30" Type="http://schemas.openxmlformats.org/officeDocument/2006/relationships/slide" Target="slides/slide23.xml"/><Relationship Id="rId33" Type="http://schemas.openxmlformats.org/officeDocument/2006/relationships/font" Target="fonts/MontserratMedium-italic.fntdata"/><Relationship Id="rId32" Type="http://schemas.openxmlformats.org/officeDocument/2006/relationships/font" Target="fonts/MontserratMedium-bold.fntdata"/><Relationship Id="rId35" Type="http://schemas.openxmlformats.org/officeDocument/2006/relationships/font" Target="fonts/HelveticaNeueLight-regular.fntdata"/><Relationship Id="rId34" Type="http://schemas.openxmlformats.org/officeDocument/2006/relationships/font" Target="fonts/MontserratMedium-boldItalic.fntdata"/><Relationship Id="rId37" Type="http://schemas.openxmlformats.org/officeDocument/2006/relationships/font" Target="fonts/HelveticaNeueLight-italic.fntdata"/><Relationship Id="rId36" Type="http://schemas.openxmlformats.org/officeDocument/2006/relationships/font" Target="fonts/HelveticaNeueLight-bold.fntdata"/><Relationship Id="rId38" Type="http://schemas.openxmlformats.org/officeDocument/2006/relationships/font" Target="fonts/HelveticaNeueLigh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44718" cy="46561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979930" y="0"/>
            <a:ext cx="3044718" cy="46561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845045"/>
            <a:ext cx="3044718" cy="465614"/>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Shape 92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Shape 926"/>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927" name="Shape 927"/>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Shape 102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Shape 1022"/>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Designed custom interface and content with lightweight code to improve performance for users low-bandwidth infrastructure in Africa. </a:t>
            </a:r>
            <a:endParaRPr/>
          </a:p>
          <a:p>
            <a:pPr indent="0" lvl="0" marL="0" marR="0" rtl="0" algn="l">
              <a:lnSpc>
                <a:spcPct val="100000"/>
              </a:lnSpc>
              <a:spcBef>
                <a:spcPts val="36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23" name="Shape 102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Shape 1032"/>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Shape 1033"/>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034" name="Shape 1034"/>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Shape 1043"/>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Shape 1044"/>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Content uses examples from Africa</a:t>
            </a:r>
            <a:endParaRPr/>
          </a:p>
        </p:txBody>
      </p:sp>
      <p:sp>
        <p:nvSpPr>
          <p:cNvPr id="1045" name="Shape 1045"/>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Shape 1053"/>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Shape 1054"/>
          <p:cNvSpPr txBox="1"/>
          <p:nvPr>
            <p:ph idx="1" type="body"/>
          </p:nvPr>
        </p:nvSpPr>
        <p:spPr>
          <a:xfrm>
            <a:off x="679768" y="4777195"/>
            <a:ext cx="5438140" cy="3908613"/>
          </a:xfrm>
          <a:prstGeom prst="rect">
            <a:avLst/>
          </a:prstGeom>
          <a:noFill/>
          <a:ln>
            <a:noFill/>
          </a:ln>
        </p:spPr>
        <p:txBody>
          <a:bodyPr anchorCtr="0" anchor="t" bIns="45625" lIns="91250" spcFirstLastPara="1" rIns="91250" wrap="square" tIns="456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35" u="none" cap="none" strike="noStrike">
              <a:solidFill>
                <a:schemeClr val="dk1"/>
              </a:solidFill>
              <a:latin typeface="Calibri"/>
              <a:ea typeface="Calibri"/>
              <a:cs typeface="Calibri"/>
              <a:sym typeface="Calibri"/>
            </a:endParaRPr>
          </a:p>
        </p:txBody>
      </p:sp>
      <p:sp>
        <p:nvSpPr>
          <p:cNvPr id="1055" name="Shape 1055"/>
          <p:cNvSpPr txBox="1"/>
          <p:nvPr>
            <p:ph idx="12" type="sldNum"/>
          </p:nvPr>
        </p:nvSpPr>
        <p:spPr>
          <a:xfrm>
            <a:off x="3850443" y="9428584"/>
            <a:ext cx="2945660" cy="498054"/>
          </a:xfrm>
          <a:prstGeom prst="rect">
            <a:avLst/>
          </a:prstGeom>
          <a:noFill/>
          <a:ln>
            <a:noFill/>
          </a:ln>
        </p:spPr>
        <p:txBody>
          <a:bodyPr anchorCtr="0" anchor="b" bIns="45625" lIns="91250" spcFirstLastPara="1" rIns="91250" wrap="square" tIns="456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2" name="Shape 1062"/>
        <p:cNvGrpSpPr/>
        <p:nvPr/>
      </p:nvGrpSpPr>
      <p:grpSpPr>
        <a:xfrm>
          <a:off x="0" y="0"/>
          <a:ext cx="0" cy="0"/>
          <a:chOff x="0" y="0"/>
          <a:chExt cx="0" cy="0"/>
        </a:xfrm>
      </p:grpSpPr>
      <p:sp>
        <p:nvSpPr>
          <p:cNvPr id="1063" name="Shape 1063"/>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dk1"/>
              </a:solidFill>
              <a:latin typeface="Calibri"/>
              <a:ea typeface="Calibri"/>
              <a:cs typeface="Calibri"/>
              <a:sym typeface="Calibri"/>
            </a:endParaRPr>
          </a:p>
        </p:txBody>
      </p:sp>
      <p:sp>
        <p:nvSpPr>
          <p:cNvPr id="1064" name="Shape 1064"/>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Shape 1074"/>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dk1"/>
              </a:solidFill>
              <a:latin typeface="Calibri"/>
              <a:ea typeface="Calibri"/>
              <a:cs typeface="Calibri"/>
              <a:sym typeface="Calibri"/>
            </a:endParaRPr>
          </a:p>
        </p:txBody>
      </p:sp>
      <p:sp>
        <p:nvSpPr>
          <p:cNvPr id="1075" name="Shape 1075"/>
          <p:cNvSpPr/>
          <p:nvPr>
            <p:ph idx="2" type="sldImg"/>
          </p:nvPr>
        </p:nvSpPr>
        <p:spPr>
          <a:xfrm>
            <a:off x="422275" y="1241425"/>
            <a:ext cx="5953200" cy="3349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4" name="Shape 1084"/>
        <p:cNvGrpSpPr/>
        <p:nvPr/>
      </p:nvGrpSpPr>
      <p:grpSpPr>
        <a:xfrm>
          <a:off x="0" y="0"/>
          <a:ext cx="0" cy="0"/>
          <a:chOff x="0" y="0"/>
          <a:chExt cx="0" cy="0"/>
        </a:xfrm>
      </p:grpSpPr>
      <p:sp>
        <p:nvSpPr>
          <p:cNvPr id="1085" name="Shape 1085"/>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457200" lvl="0" marL="457200" rtl="0">
              <a:spcBef>
                <a:spcPts val="0"/>
              </a:spcBef>
              <a:spcAft>
                <a:spcPts val="0"/>
              </a:spcAft>
              <a:buSzPts val="2800"/>
              <a:buFont typeface="Arial"/>
              <a:buChar char="•"/>
            </a:pPr>
            <a:r>
              <a:rPr lang="en-US" sz="2800">
                <a:latin typeface="Montserrat Medium"/>
                <a:ea typeface="Montserrat Medium"/>
                <a:cs typeface="Montserrat Medium"/>
                <a:sym typeface="Montserrat Medium"/>
              </a:rPr>
              <a:t>Conservatism limits what parents will allow their kids to participate in </a:t>
            </a:r>
            <a:endParaRPr sz="2800">
              <a:latin typeface="Montserrat Medium"/>
              <a:ea typeface="Montserrat Medium"/>
              <a:cs typeface="Montserrat Medium"/>
              <a:sym typeface="Montserrat Medium"/>
            </a:endParaRPr>
          </a:p>
          <a:p>
            <a:pPr indent="-457200" lvl="0" marL="457200" rtl="0">
              <a:spcBef>
                <a:spcPts val="0"/>
              </a:spcBef>
              <a:spcAft>
                <a:spcPts val="0"/>
              </a:spcAft>
              <a:buSzPts val="2800"/>
              <a:buFont typeface="Arial"/>
              <a:buChar char="•"/>
            </a:pPr>
            <a:r>
              <a:rPr lang="en-US" sz="2800">
                <a:latin typeface="Montserrat Medium"/>
                <a:ea typeface="Montserrat Medium"/>
                <a:cs typeface="Montserrat Medium"/>
                <a:sym typeface="Montserrat Medium"/>
              </a:rPr>
              <a:t>Parents often drive the conversation of career opportunities limiting youth’s ability to discover themselves</a:t>
            </a:r>
            <a:endParaRPr sz="1400">
              <a:latin typeface="Arial"/>
              <a:ea typeface="Arial"/>
              <a:cs typeface="Arial"/>
              <a:sym typeface="Arial"/>
            </a:endParaRPr>
          </a:p>
          <a:p>
            <a:pPr indent="0" lvl="0" marL="0" rtl="0">
              <a:spcBef>
                <a:spcPts val="0"/>
              </a:spcBef>
              <a:spcAft>
                <a:spcPts val="0"/>
              </a:spcAft>
              <a:buClr>
                <a:srgbClr val="000000"/>
              </a:buClr>
              <a:buSzPts val="1100"/>
              <a:buFont typeface="Arial"/>
              <a:buNone/>
            </a:pPr>
            <a:r>
              <a:t/>
            </a:r>
            <a:endParaRPr sz="1400">
              <a:latin typeface="Arial"/>
              <a:ea typeface="Arial"/>
              <a:cs typeface="Arial"/>
              <a:sym typeface="Arial"/>
            </a:endParaRPr>
          </a:p>
          <a:p>
            <a:pPr indent="-457200" lvl="0" marL="457200" rtl="0">
              <a:spcBef>
                <a:spcPts val="0"/>
              </a:spcBef>
              <a:spcAft>
                <a:spcPts val="0"/>
              </a:spcAft>
              <a:buSzPts val="2800"/>
              <a:buFont typeface="Montserrat Medium"/>
              <a:buChar char="•"/>
            </a:pPr>
            <a:r>
              <a:t/>
            </a:r>
            <a:endParaRPr sz="2800">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sz="1000"/>
          </a:p>
        </p:txBody>
      </p:sp>
      <p:sp>
        <p:nvSpPr>
          <p:cNvPr id="1086" name="Shape 1086"/>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5" name="Shape 1095"/>
        <p:cNvGrpSpPr/>
        <p:nvPr/>
      </p:nvGrpSpPr>
      <p:grpSpPr>
        <a:xfrm>
          <a:off x="0" y="0"/>
          <a:ext cx="0" cy="0"/>
          <a:chOff x="0" y="0"/>
          <a:chExt cx="0" cy="0"/>
        </a:xfrm>
      </p:grpSpPr>
      <p:sp>
        <p:nvSpPr>
          <p:cNvPr id="1096" name="Shape 1096"/>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dk1"/>
              </a:solidFill>
              <a:latin typeface="Calibri"/>
              <a:ea typeface="Calibri"/>
              <a:cs typeface="Calibri"/>
              <a:sym typeface="Calibri"/>
            </a:endParaRPr>
          </a:p>
        </p:txBody>
      </p:sp>
      <p:sp>
        <p:nvSpPr>
          <p:cNvPr id="1097" name="Shape 1097"/>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Shape 1107"/>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900" u="sng" cap="none" strike="noStrike">
                <a:solidFill>
                  <a:schemeClr val="dk1"/>
                </a:solidFill>
                <a:latin typeface="Calibri"/>
                <a:ea typeface="Calibri"/>
                <a:cs typeface="Calibri"/>
                <a:sym typeface="Calibri"/>
              </a:rPr>
              <a:t>Regional needs/challenges</a:t>
            </a:r>
            <a:r>
              <a:rPr b="0" i="0" lang="en-US" sz="900" u="none" cap="none" strike="noStrike">
                <a:solidFill>
                  <a:schemeClr val="dk1"/>
                </a:solidFill>
                <a:latin typeface="Calibri"/>
                <a:ea typeface="Calibri"/>
                <a:cs typeface="Calibri"/>
                <a:sym typeface="Calibri"/>
              </a:rPr>
              <a:t>:</a:t>
            </a:r>
            <a:endParaRPr b="0" i="0" sz="900" u="none" cap="none" strike="noStrike">
              <a:solidFill>
                <a:schemeClr val="dk1"/>
              </a:solidFill>
              <a:latin typeface="Calibri"/>
              <a:ea typeface="Calibri"/>
              <a:cs typeface="Calibri"/>
              <a:sym typeface="Calibri"/>
            </a:endParaRPr>
          </a:p>
          <a:p>
            <a:pPr indent="-285750" lvl="0" marL="457200" marR="0" rtl="0" algn="l">
              <a:lnSpc>
                <a:spcPct val="120000"/>
              </a:lnSpc>
              <a:spcBef>
                <a:spcPts val="0"/>
              </a:spcBef>
              <a:spcAft>
                <a:spcPts val="0"/>
              </a:spcAft>
              <a:buClr>
                <a:schemeClr val="dk1"/>
              </a:buClr>
              <a:buSzPts val="900"/>
              <a:buFont typeface="Arial"/>
              <a:buChar char="●"/>
            </a:pPr>
            <a:r>
              <a:rPr b="0" i="0" lang="en-US" sz="900" u="none" cap="none" strike="noStrike">
                <a:solidFill>
                  <a:schemeClr val="dk1"/>
                </a:solidFill>
                <a:latin typeface="Calibri"/>
                <a:ea typeface="Calibri"/>
                <a:cs typeface="Calibri"/>
                <a:sym typeface="Calibri"/>
              </a:rPr>
              <a:t>Not enough qualified university graduates in specific professions need to power economic growth (STEM, etc)</a:t>
            </a:r>
            <a:endParaRPr b="0" i="0" sz="900" u="none" cap="none" strike="noStrike">
              <a:solidFill>
                <a:schemeClr val="dk1"/>
              </a:solidFill>
              <a:latin typeface="Calibri"/>
              <a:ea typeface="Calibri"/>
              <a:cs typeface="Calibri"/>
              <a:sym typeface="Calibri"/>
            </a:endParaRPr>
          </a:p>
          <a:p>
            <a:pPr indent="-285750" lvl="0" marL="457200" marR="0" rtl="0" algn="l">
              <a:lnSpc>
                <a:spcPct val="120000"/>
              </a:lnSpc>
              <a:spcBef>
                <a:spcPts val="0"/>
              </a:spcBef>
              <a:spcAft>
                <a:spcPts val="0"/>
              </a:spcAft>
              <a:buClr>
                <a:schemeClr val="dk1"/>
              </a:buClr>
              <a:buSzPts val="900"/>
              <a:buFont typeface="Arial"/>
              <a:buChar char="●"/>
            </a:pPr>
            <a:r>
              <a:rPr b="0" i="0" lang="en-US" sz="900" u="none" cap="none" strike="noStrike">
                <a:solidFill>
                  <a:schemeClr val="dk1"/>
                </a:solidFill>
                <a:latin typeface="Calibri"/>
                <a:ea typeface="Calibri"/>
                <a:cs typeface="Calibri"/>
                <a:sym typeface="Calibri"/>
              </a:rPr>
              <a:t>Career guidance for youth</a:t>
            </a:r>
            <a:endParaRPr b="0" i="0" sz="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US" sz="900" u="sng" cap="none" strike="noStrike">
                <a:solidFill>
                  <a:schemeClr val="dk1"/>
                </a:solidFill>
                <a:latin typeface="Calibri"/>
                <a:ea typeface="Calibri"/>
                <a:cs typeface="Calibri"/>
                <a:sym typeface="Calibri"/>
              </a:rPr>
              <a:t>Student needs</a:t>
            </a:r>
            <a:r>
              <a:rPr b="0" i="0" lang="en-US" sz="900" u="none" cap="none" strike="noStrike">
                <a:solidFill>
                  <a:schemeClr val="dk1"/>
                </a:solidFill>
                <a:latin typeface="Calibri"/>
                <a:ea typeface="Calibri"/>
                <a:cs typeface="Calibri"/>
                <a:sym typeface="Calibri"/>
              </a:rPr>
              <a:t>:</a:t>
            </a:r>
            <a:endParaRPr b="0" i="0" sz="900" u="none" cap="none" strike="noStrike">
              <a:solidFill>
                <a:schemeClr val="dk1"/>
              </a:solidFill>
              <a:latin typeface="Calibri"/>
              <a:ea typeface="Calibri"/>
              <a:cs typeface="Calibri"/>
              <a:sym typeface="Calibri"/>
            </a:endParaRPr>
          </a:p>
          <a:p>
            <a:pPr indent="-285750" lvl="0" marL="457200" marR="0" rtl="0" algn="l">
              <a:lnSpc>
                <a:spcPct val="120000"/>
              </a:lnSpc>
              <a:spcBef>
                <a:spcPts val="0"/>
              </a:spcBef>
              <a:spcAft>
                <a:spcPts val="0"/>
              </a:spcAft>
              <a:buClr>
                <a:schemeClr val="dk1"/>
              </a:buClr>
              <a:buSzPts val="900"/>
              <a:buFont typeface="Arial"/>
              <a:buChar char="●"/>
            </a:pPr>
            <a:r>
              <a:rPr b="0" i="0" lang="en-US" sz="900" u="none" cap="none" strike="noStrike">
                <a:solidFill>
                  <a:schemeClr val="dk1"/>
                </a:solidFill>
                <a:latin typeface="Calibri"/>
                <a:ea typeface="Calibri"/>
                <a:cs typeface="Calibri"/>
                <a:sym typeface="Calibri"/>
              </a:rPr>
              <a:t>More college/career guidance and help with transitions</a:t>
            </a:r>
            <a:endParaRPr b="0" i="0" sz="900" u="none" cap="none" strike="noStrike">
              <a:solidFill>
                <a:schemeClr val="dk1"/>
              </a:solidFill>
              <a:latin typeface="Calibri"/>
              <a:ea typeface="Calibri"/>
              <a:cs typeface="Calibri"/>
              <a:sym typeface="Calibri"/>
            </a:endParaRPr>
          </a:p>
          <a:p>
            <a:pPr indent="-285750" lvl="0" marL="457200" marR="0" rtl="0" algn="l">
              <a:lnSpc>
                <a:spcPct val="120000"/>
              </a:lnSpc>
              <a:spcBef>
                <a:spcPts val="0"/>
              </a:spcBef>
              <a:spcAft>
                <a:spcPts val="0"/>
              </a:spcAft>
              <a:buClr>
                <a:schemeClr val="dk1"/>
              </a:buClr>
              <a:buSzPts val="900"/>
              <a:buFont typeface="Arial"/>
              <a:buChar char="●"/>
            </a:pPr>
            <a:r>
              <a:rPr b="0" i="0" lang="en-US" sz="900" u="none" cap="none" strike="noStrike">
                <a:solidFill>
                  <a:schemeClr val="dk1"/>
                </a:solidFill>
                <a:latin typeface="Calibri"/>
                <a:ea typeface="Calibri"/>
                <a:cs typeface="Calibri"/>
                <a:sym typeface="Calibri"/>
              </a:rPr>
              <a:t>Motivation toward setting ambitious career goals and a path toward achieving them</a:t>
            </a:r>
            <a:endParaRPr b="0" i="0" sz="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400"/>
              <a:buFont typeface="Arial"/>
              <a:buNone/>
            </a:pPr>
            <a:r>
              <a:rPr b="0" i="0" lang="en-US" sz="900" u="sng" cap="none" strike="noStrike">
                <a:solidFill>
                  <a:schemeClr val="dk1"/>
                </a:solidFill>
                <a:latin typeface="Calibri"/>
                <a:ea typeface="Calibri"/>
                <a:cs typeface="Calibri"/>
                <a:sym typeface="Calibri"/>
              </a:rPr>
              <a:t>How YTP bridges the two</a:t>
            </a:r>
            <a:r>
              <a:rPr b="0" i="0" lang="en-US" sz="900" u="none" cap="none" strike="noStrike">
                <a:solidFill>
                  <a:schemeClr val="dk1"/>
                </a:solidFill>
                <a:latin typeface="Calibri"/>
                <a:ea typeface="Calibri"/>
                <a:cs typeface="Calibri"/>
                <a:sym typeface="Calibri"/>
              </a:rPr>
              <a:t>:</a:t>
            </a:r>
            <a:endParaRPr b="0" i="0" sz="900" u="none" cap="none" strike="noStrike">
              <a:solidFill>
                <a:schemeClr val="dk1"/>
              </a:solidFill>
              <a:latin typeface="Calibri"/>
              <a:ea typeface="Calibri"/>
              <a:cs typeface="Calibri"/>
              <a:sym typeface="Calibri"/>
            </a:endParaRPr>
          </a:p>
          <a:p>
            <a:pPr indent="-285750" lvl="0" marL="457200" marR="0" rtl="0" algn="l">
              <a:lnSpc>
                <a:spcPct val="120000"/>
              </a:lnSpc>
              <a:spcBef>
                <a:spcPts val="0"/>
              </a:spcBef>
              <a:spcAft>
                <a:spcPts val="0"/>
              </a:spcAft>
              <a:buClr>
                <a:schemeClr val="dk1"/>
              </a:buClr>
              <a:buSzPts val="900"/>
              <a:buFont typeface="Arial"/>
              <a:buChar char="●"/>
            </a:pPr>
            <a:r>
              <a:rPr b="0" i="0" lang="en-US" sz="900" u="none" cap="none" strike="noStrike">
                <a:solidFill>
                  <a:schemeClr val="dk1"/>
                </a:solidFill>
                <a:latin typeface="Calibri"/>
                <a:ea typeface="Calibri"/>
                <a:cs typeface="Calibri"/>
                <a:sym typeface="Calibri"/>
              </a:rPr>
              <a:t>Initiates conversations around potential careers and gets student thinking strategically about college/degree choices</a:t>
            </a:r>
            <a:endParaRPr b="0" i="0" sz="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935" u="none" cap="none" strike="noStrike">
              <a:solidFill>
                <a:schemeClr val="dk1"/>
              </a:solidFill>
              <a:latin typeface="Calibri"/>
              <a:ea typeface="Calibri"/>
              <a:cs typeface="Calibri"/>
              <a:sym typeface="Calibri"/>
            </a:endParaRPr>
          </a:p>
        </p:txBody>
      </p:sp>
      <p:sp>
        <p:nvSpPr>
          <p:cNvPr id="1108" name="Shape 1108"/>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Shape 1118"/>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35" u="none" cap="none" strike="noStrike">
              <a:solidFill>
                <a:schemeClr val="dk1"/>
              </a:solidFill>
              <a:latin typeface="Calibri"/>
              <a:ea typeface="Calibri"/>
              <a:cs typeface="Calibri"/>
              <a:sym typeface="Calibri"/>
            </a:endParaRPr>
          </a:p>
        </p:txBody>
      </p:sp>
      <p:sp>
        <p:nvSpPr>
          <p:cNvPr id="1119" name="Shape 1119"/>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Shape 935"/>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Shape 936"/>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Are there other milestone categories – Communication, Content, Mentorship, Community Managers – maybe incentives?</a:t>
            </a:r>
            <a:endParaRPr b="0" i="0" sz="1200" u="none" cap="none" strike="noStrike">
              <a:solidFill>
                <a:schemeClr val="dk1"/>
              </a:solidFill>
              <a:latin typeface="Calibri"/>
              <a:ea typeface="Calibri"/>
              <a:cs typeface="Calibri"/>
              <a:sym typeface="Calibri"/>
            </a:endParaRPr>
          </a:p>
          <a:p>
            <a:pPr indent="0" lvl="0" marL="0" marR="0" rtl="0" algn="l">
              <a:spcBef>
                <a:spcPts val="36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937" name="Shape 937"/>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Shape 1130"/>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935"/>
              <a:t>gender segregated - advisors from the region</a:t>
            </a:r>
            <a:endParaRPr b="0" i="0" sz="935" u="none" cap="none" strike="noStrike">
              <a:solidFill>
                <a:schemeClr val="dk1"/>
              </a:solidFill>
              <a:latin typeface="Calibri"/>
              <a:ea typeface="Calibri"/>
              <a:cs typeface="Calibri"/>
              <a:sym typeface="Calibri"/>
            </a:endParaRPr>
          </a:p>
        </p:txBody>
      </p:sp>
      <p:sp>
        <p:nvSpPr>
          <p:cNvPr id="1131" name="Shape 1131"/>
          <p:cNvSpPr/>
          <p:nvPr>
            <p:ph idx="2" type="sldImg"/>
          </p:nvPr>
        </p:nvSpPr>
        <p:spPr>
          <a:xfrm>
            <a:off x="422275" y="1241425"/>
            <a:ext cx="5953200" cy="3349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8" name="Shape 1138"/>
        <p:cNvGrpSpPr/>
        <p:nvPr/>
      </p:nvGrpSpPr>
      <p:grpSpPr>
        <a:xfrm>
          <a:off x="0" y="0"/>
          <a:ext cx="0" cy="0"/>
          <a:chOff x="0" y="0"/>
          <a:chExt cx="0" cy="0"/>
        </a:xfrm>
      </p:grpSpPr>
      <p:sp>
        <p:nvSpPr>
          <p:cNvPr id="1139" name="Shape 1139"/>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35" u="none" cap="none" strike="noStrike">
              <a:solidFill>
                <a:schemeClr val="dk1"/>
              </a:solidFill>
              <a:latin typeface="Calibri"/>
              <a:ea typeface="Calibri"/>
              <a:cs typeface="Calibri"/>
              <a:sym typeface="Calibri"/>
            </a:endParaRPr>
          </a:p>
        </p:txBody>
      </p:sp>
      <p:sp>
        <p:nvSpPr>
          <p:cNvPr id="1140" name="Shape 1140"/>
          <p:cNvSpPr/>
          <p:nvPr>
            <p:ph idx="2" type="sldImg"/>
          </p:nvPr>
        </p:nvSpPr>
        <p:spPr>
          <a:xfrm>
            <a:off x="422275" y="1241425"/>
            <a:ext cx="5953125" cy="334962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0" name="Shape 1150"/>
        <p:cNvGrpSpPr/>
        <p:nvPr/>
      </p:nvGrpSpPr>
      <p:grpSpPr>
        <a:xfrm>
          <a:off x="0" y="0"/>
          <a:ext cx="0" cy="0"/>
          <a:chOff x="0" y="0"/>
          <a:chExt cx="0" cy="0"/>
        </a:xfrm>
      </p:grpSpPr>
      <p:sp>
        <p:nvSpPr>
          <p:cNvPr id="1151" name="Shape 1151"/>
          <p:cNvSpPr txBox="1"/>
          <p:nvPr>
            <p:ph idx="1" type="body"/>
          </p:nvPr>
        </p:nvSpPr>
        <p:spPr>
          <a:xfrm>
            <a:off x="679768" y="4777195"/>
            <a:ext cx="5438100" cy="39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935" u="none" cap="none" strike="noStrike">
              <a:solidFill>
                <a:schemeClr val="dk1"/>
              </a:solidFill>
              <a:latin typeface="Calibri"/>
              <a:ea typeface="Calibri"/>
              <a:cs typeface="Calibri"/>
              <a:sym typeface="Calibri"/>
            </a:endParaRPr>
          </a:p>
        </p:txBody>
      </p:sp>
      <p:sp>
        <p:nvSpPr>
          <p:cNvPr id="1152" name="Shape 1152"/>
          <p:cNvSpPr/>
          <p:nvPr>
            <p:ph idx="2" type="sldImg"/>
          </p:nvPr>
        </p:nvSpPr>
        <p:spPr>
          <a:xfrm>
            <a:off x="422275" y="1241425"/>
            <a:ext cx="5953200" cy="3349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Shape 116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Shape 1162"/>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lang="en-US"/>
              <a:t>But these are just stories of two projects - so I leave you with these questions to think of</a:t>
            </a:r>
            <a:endParaRPr b="0" i="0" sz="1200" u="none" cap="none" strike="noStrike">
              <a:solidFill>
                <a:schemeClr val="dk1"/>
              </a:solidFill>
              <a:latin typeface="Calibri"/>
              <a:ea typeface="Calibri"/>
              <a:cs typeface="Calibri"/>
              <a:sym typeface="Calibri"/>
            </a:endParaRPr>
          </a:p>
        </p:txBody>
      </p:sp>
      <p:sp>
        <p:nvSpPr>
          <p:cNvPr id="1163" name="Shape 116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1" name="Shape 941"/>
        <p:cNvGrpSpPr/>
        <p:nvPr/>
      </p:nvGrpSpPr>
      <p:grpSpPr>
        <a:xfrm>
          <a:off x="0" y="0"/>
          <a:ext cx="0" cy="0"/>
          <a:chOff x="0" y="0"/>
          <a:chExt cx="0" cy="0"/>
        </a:xfrm>
      </p:grpSpPr>
      <p:sp>
        <p:nvSpPr>
          <p:cNvPr id="942" name="Shape 942"/>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Shape 943"/>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Reminder of our year of research concluded what Scholars wanted out of Baobab</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44" name="Shape 944"/>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3" name="Shape 963"/>
        <p:cNvGrpSpPr/>
        <p:nvPr/>
      </p:nvGrpSpPr>
      <p:grpSpPr>
        <a:xfrm>
          <a:off x="0" y="0"/>
          <a:ext cx="0" cy="0"/>
          <a:chOff x="0" y="0"/>
          <a:chExt cx="0" cy="0"/>
        </a:xfrm>
      </p:grpSpPr>
      <p:sp>
        <p:nvSpPr>
          <p:cNvPr id="964" name="Shape 96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Shape 965"/>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Are there other milestone categories – Communication, Content, Mentorship, Community Managers – maybe incentives?</a:t>
            </a:r>
            <a:endParaRPr b="0" i="0" sz="1200" u="none" cap="none" strike="noStrike">
              <a:solidFill>
                <a:schemeClr val="dk1"/>
              </a:solidFill>
              <a:latin typeface="Calibri"/>
              <a:ea typeface="Calibri"/>
              <a:cs typeface="Calibri"/>
              <a:sym typeface="Calibri"/>
            </a:endParaRPr>
          </a:p>
          <a:p>
            <a:pPr indent="0" lvl="0" marL="0" marR="0" rtl="0" algn="l">
              <a:spcBef>
                <a:spcPts val="36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966" name="Shape 966"/>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0" name="Shape 970"/>
        <p:cNvGrpSpPr/>
        <p:nvPr/>
      </p:nvGrpSpPr>
      <p:grpSpPr>
        <a:xfrm>
          <a:off x="0" y="0"/>
          <a:ext cx="0" cy="0"/>
          <a:chOff x="0" y="0"/>
          <a:chExt cx="0" cy="0"/>
        </a:xfrm>
      </p:grpSpPr>
      <p:sp>
        <p:nvSpPr>
          <p:cNvPr id="971" name="Shape 97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Shape 972"/>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Reminder of our year of research concluded what Scholars wanted out of Baobab</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73" name="Shape 97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Shape 98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Shape 982"/>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Reminder of our year of research concluded what Scholars wanted out of Baobab</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83" name="Shape 98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Shape 99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Shape 992"/>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Reminder of our year of research concluded what Scholars wanted out of Baobab</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93" name="Shape 99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Shape 100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Shape 1002"/>
          <p:cNvSpPr txBox="1"/>
          <p:nvPr>
            <p:ph idx="1" type="body"/>
          </p:nvPr>
        </p:nvSpPr>
        <p:spPr>
          <a:xfrm>
            <a:off x="702627" y="4423330"/>
            <a:ext cx="5621019" cy="4190523"/>
          </a:xfrm>
          <a:prstGeom prst="rect">
            <a:avLst/>
          </a:prstGeom>
          <a:noFill/>
          <a:ln>
            <a:noFill/>
          </a:ln>
        </p:spPr>
        <p:txBody>
          <a:bodyPr anchorCtr="0" anchor="t" bIns="46675" lIns="93350" spcFirstLastPara="1" rIns="93350" wrap="square" tIns="46675">
            <a:noAutofit/>
          </a:bodyPr>
          <a:lstStyle/>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Reminder of our year of research concluded what Scholars wanted out of Baobab</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003" name="Shape 100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Shape 1011"/>
          <p:cNvSpPr/>
          <p:nvPr>
            <p:ph idx="2" type="sldImg"/>
          </p:nvPr>
        </p:nvSpPr>
        <p:spPr>
          <a:xfrm>
            <a:off x="409575" y="698500"/>
            <a:ext cx="6207125" cy="34925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Shape 1012"/>
          <p:cNvSpPr txBox="1"/>
          <p:nvPr>
            <p:ph idx="1" type="body"/>
          </p:nvPr>
        </p:nvSpPr>
        <p:spPr>
          <a:xfrm>
            <a:off x="702627" y="4423330"/>
            <a:ext cx="5621019" cy="419052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They contribute to the communities learning</a:t>
            </a:r>
            <a:endParaRPr/>
          </a:p>
        </p:txBody>
      </p:sp>
      <p:sp>
        <p:nvSpPr>
          <p:cNvPr id="1013" name="Shape 1013"/>
          <p:cNvSpPr txBox="1"/>
          <p:nvPr>
            <p:ph idx="12" type="sldNum"/>
          </p:nvPr>
        </p:nvSpPr>
        <p:spPr>
          <a:xfrm>
            <a:off x="3979930" y="8845045"/>
            <a:ext cx="3044718" cy="465614"/>
          </a:xfrm>
          <a:prstGeom prst="rect">
            <a:avLst/>
          </a:prstGeom>
          <a:noFill/>
          <a:ln>
            <a:noFill/>
          </a:ln>
        </p:spPr>
        <p:txBody>
          <a:bodyPr anchorCtr="0" anchor="b" bIns="46675" lIns="93350" spcFirstLastPara="1" rIns="93350" wrap="square" tIns="466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y Cover">
  <p:cSld name="Grey Cover">
    <p:bg>
      <p:bgPr>
        <a:solidFill>
          <a:schemeClr val="dk1"/>
        </a:solidFill>
      </p:bgPr>
    </p:bg>
    <p:spTree>
      <p:nvGrpSpPr>
        <p:cNvPr id="15" name="Shape 15"/>
        <p:cNvGrpSpPr/>
        <p:nvPr/>
      </p:nvGrpSpPr>
      <p:grpSpPr>
        <a:xfrm>
          <a:off x="0" y="0"/>
          <a:ext cx="0" cy="0"/>
          <a:chOff x="0" y="0"/>
          <a:chExt cx="0" cy="0"/>
        </a:xfrm>
      </p:grpSpPr>
      <p:sp>
        <p:nvSpPr>
          <p:cNvPr id="16" name="Shape 16"/>
          <p:cNvSpPr/>
          <p:nvPr>
            <p:ph idx="2" type="pic"/>
          </p:nvPr>
        </p:nvSpPr>
        <p:spPr>
          <a:xfrm>
            <a:off x="0" y="0"/>
            <a:ext cx="12192000" cy="6858000"/>
          </a:xfrm>
          <a:prstGeom prst="rect">
            <a:avLst/>
          </a:prstGeom>
          <a:solidFill>
            <a:schemeClr val="lt1"/>
          </a:solid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Shape 17"/>
          <p:cNvSpPr txBox="1"/>
          <p:nvPr>
            <p:ph idx="1" type="body"/>
          </p:nvPr>
        </p:nvSpPr>
        <p:spPr>
          <a:xfrm>
            <a:off x="3826339" y="5202360"/>
            <a:ext cx="4539320" cy="369332"/>
          </a:xfrm>
          <a:prstGeom prst="rect">
            <a:avLst/>
          </a:prstGeom>
          <a:noFill/>
          <a:ln>
            <a:noFill/>
          </a:ln>
        </p:spPr>
        <p:txBody>
          <a:bodyPr anchorCtr="0" anchor="ctr" bIns="91425" lIns="91425" spcFirstLastPara="1" rIns="91425" wrap="square" tIns="91425"/>
          <a:lstStyle>
            <a:lvl1pPr indent="-381000" lvl="0" marL="457200" marR="0" rtl="0" algn="ctr">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1pPr>
            <a:lvl2pPr indent="-345095" lvl="1" marL="914400" marR="0" rtl="0" algn="ctr">
              <a:lnSpc>
                <a:spcPct val="100000"/>
              </a:lnSpc>
              <a:spcBef>
                <a:spcPts val="373"/>
              </a:spcBef>
              <a:spcAft>
                <a:spcPts val="0"/>
              </a:spcAft>
              <a:buClr>
                <a:schemeClr val="dk1"/>
              </a:buClr>
              <a:buSzPts val="1835"/>
              <a:buFont typeface="Arial"/>
              <a:buChar char="–"/>
              <a:defRPr b="0" i="0" sz="1867" u="none" cap="none" strike="noStrike">
                <a:solidFill>
                  <a:schemeClr val="dk1"/>
                </a:solidFill>
                <a:latin typeface="Arial"/>
                <a:ea typeface="Arial"/>
                <a:cs typeface="Arial"/>
                <a:sym typeface="Arial"/>
              </a:defRPr>
            </a:lvl2pPr>
            <a:lvl3pPr indent="-381000" lvl="2" marL="1371600" marR="0" rtl="0" algn="ctr">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 name="Shape 18"/>
          <p:cNvSpPr txBox="1"/>
          <p:nvPr>
            <p:ph idx="3" type="body"/>
          </p:nvPr>
        </p:nvSpPr>
        <p:spPr>
          <a:xfrm>
            <a:off x="3826339" y="5575612"/>
            <a:ext cx="4539320" cy="369332"/>
          </a:xfrm>
          <a:prstGeom prst="rect">
            <a:avLst/>
          </a:prstGeom>
          <a:noFill/>
          <a:ln>
            <a:noFill/>
          </a:ln>
        </p:spPr>
        <p:txBody>
          <a:bodyPr anchorCtr="0" anchor="ctr" bIns="91425" lIns="91425" spcFirstLastPara="1" rIns="91425" wrap="square" tIns="91425"/>
          <a:lstStyle>
            <a:lvl1pPr indent="-381000" lvl="0" marL="457200" marR="0" rtl="0" algn="ctr">
              <a:lnSpc>
                <a:spcPct val="100000"/>
              </a:lnSpc>
              <a:spcBef>
                <a:spcPts val="48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1pPr>
            <a:lvl2pPr indent="-345095" lvl="1" marL="914400" marR="0" rtl="0" algn="ctr">
              <a:lnSpc>
                <a:spcPct val="100000"/>
              </a:lnSpc>
              <a:spcBef>
                <a:spcPts val="373"/>
              </a:spcBef>
              <a:spcAft>
                <a:spcPts val="0"/>
              </a:spcAft>
              <a:buClr>
                <a:schemeClr val="dk1"/>
              </a:buClr>
              <a:buSzPts val="1835"/>
              <a:buFont typeface="Arial"/>
              <a:buChar char="–"/>
              <a:defRPr b="0" i="0" sz="1867" u="none" cap="none" strike="noStrike">
                <a:solidFill>
                  <a:schemeClr val="dk1"/>
                </a:solidFill>
                <a:latin typeface="Arial"/>
                <a:ea typeface="Arial"/>
                <a:cs typeface="Arial"/>
                <a:sym typeface="Arial"/>
              </a:defRPr>
            </a:lvl2pPr>
            <a:lvl3pPr indent="-381000" lvl="2" marL="1371600" marR="0" rtl="0" algn="ctr">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Shape 19"/>
          <p:cNvSpPr txBox="1"/>
          <p:nvPr>
            <p:ph idx="4" type="body"/>
          </p:nvPr>
        </p:nvSpPr>
        <p:spPr>
          <a:xfrm>
            <a:off x="5191807" y="6127026"/>
            <a:ext cx="1808383" cy="215443"/>
          </a:xfrm>
          <a:prstGeom prst="rect">
            <a:avLst/>
          </a:prstGeom>
          <a:noFill/>
          <a:ln>
            <a:noFill/>
          </a:ln>
        </p:spPr>
        <p:txBody>
          <a:bodyPr anchorCtr="0" anchor="ctr" bIns="91425" lIns="91425" spcFirstLastPara="1" rIns="91425" wrap="square" tIns="91425"/>
          <a:lstStyle>
            <a:lvl1pPr indent="-317500" lvl="0" marL="457200" marR="0" rtl="0" algn="ctr">
              <a:lnSpc>
                <a:spcPct val="100000"/>
              </a:lnSpc>
              <a:spcBef>
                <a:spcPts val="28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345095" lvl="1" marL="914400" marR="0" rtl="0" algn="ctr">
              <a:lnSpc>
                <a:spcPct val="100000"/>
              </a:lnSpc>
              <a:spcBef>
                <a:spcPts val="373"/>
              </a:spcBef>
              <a:spcAft>
                <a:spcPts val="0"/>
              </a:spcAft>
              <a:buClr>
                <a:schemeClr val="dk1"/>
              </a:buClr>
              <a:buSzPts val="1835"/>
              <a:buFont typeface="Arial"/>
              <a:buChar char="–"/>
              <a:defRPr b="0" i="0" sz="1867" u="none" cap="none" strike="noStrike">
                <a:solidFill>
                  <a:schemeClr val="dk1"/>
                </a:solidFill>
                <a:latin typeface="Arial"/>
                <a:ea typeface="Arial"/>
                <a:cs typeface="Arial"/>
                <a:sym typeface="Arial"/>
              </a:defRPr>
            </a:lvl2pPr>
            <a:lvl3pPr indent="-381000" lvl="2" marL="1371600" marR="0" rtl="0" algn="ctr">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ctr">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 name="Shape 56"/>
        <p:cNvGrpSpPr/>
        <p:nvPr/>
      </p:nvGrpSpPr>
      <p:grpSpPr>
        <a:xfrm>
          <a:off x="0" y="0"/>
          <a:ext cx="0" cy="0"/>
          <a:chOff x="0" y="0"/>
          <a:chExt cx="0" cy="0"/>
        </a:xfrm>
      </p:grpSpPr>
      <p:sp>
        <p:nvSpPr>
          <p:cNvPr id="57" name="Shape 57"/>
          <p:cNvSpPr txBox="1"/>
          <p:nvPr>
            <p:ph type="title"/>
          </p:nvPr>
        </p:nvSpPr>
        <p:spPr>
          <a:xfrm>
            <a:off x="609600" y="273050"/>
            <a:ext cx="4011084" cy="1162049"/>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58" name="Shape 58"/>
          <p:cNvSpPr txBox="1"/>
          <p:nvPr>
            <p:ph idx="1" type="body"/>
          </p:nvPr>
        </p:nvSpPr>
        <p:spPr>
          <a:xfrm>
            <a:off x="4766732" y="273051"/>
            <a:ext cx="6815666" cy="5853112"/>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Shape 59"/>
          <p:cNvSpPr txBox="1"/>
          <p:nvPr>
            <p:ph idx="2" type="body"/>
          </p:nvPr>
        </p:nvSpPr>
        <p:spPr>
          <a:xfrm>
            <a:off x="609600" y="1435100"/>
            <a:ext cx="4011084" cy="4691063"/>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0" name="Shape 60"/>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1" name="Shape 61"/>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2" name="Shape 6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ext + 1/2 Image">
  <p:cSld name="1/2 Text + 1/2 Image">
    <p:spTree>
      <p:nvGrpSpPr>
        <p:cNvPr id="622" name="Shape 622"/>
        <p:cNvGrpSpPr/>
        <p:nvPr/>
      </p:nvGrpSpPr>
      <p:grpSpPr>
        <a:xfrm>
          <a:off x="0" y="0"/>
          <a:ext cx="0" cy="0"/>
          <a:chOff x="0" y="0"/>
          <a:chExt cx="0" cy="0"/>
        </a:xfrm>
      </p:grpSpPr>
      <p:sp>
        <p:nvSpPr>
          <p:cNvPr id="623" name="Shape 623"/>
          <p:cNvSpPr/>
          <p:nvPr/>
        </p:nvSpPr>
        <p:spPr>
          <a:xfrm>
            <a:off x="609600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624" name="Shape 624"/>
          <p:cNvSpPr/>
          <p:nvPr>
            <p:ph idx="2" type="pic"/>
          </p:nvPr>
        </p:nvSpPr>
        <p:spPr>
          <a:xfrm>
            <a:off x="6096000" y="0"/>
            <a:ext cx="6096000" cy="6858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25" name="Shape 625"/>
          <p:cNvSpPr txBox="1"/>
          <p:nvPr>
            <p:ph idx="1" type="body"/>
          </p:nvPr>
        </p:nvSpPr>
        <p:spPr>
          <a:xfrm>
            <a:off x="610069" y="990600"/>
            <a:ext cx="4876331" cy="540410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26" name="Shape 626"/>
          <p:cNvSpPr txBox="1"/>
          <p:nvPr>
            <p:ph type="title"/>
          </p:nvPr>
        </p:nvSpPr>
        <p:spPr>
          <a:xfrm>
            <a:off x="610073" y="451104"/>
            <a:ext cx="4876328"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 1/3 Image">
  <p:cSld name="2/3 Text + 1/3 Image">
    <p:spTree>
      <p:nvGrpSpPr>
        <p:cNvPr id="627" name="Shape 627"/>
        <p:cNvGrpSpPr/>
        <p:nvPr/>
      </p:nvGrpSpPr>
      <p:grpSpPr>
        <a:xfrm>
          <a:off x="0" y="0"/>
          <a:ext cx="0" cy="0"/>
          <a:chOff x="0" y="0"/>
          <a:chExt cx="0" cy="0"/>
        </a:xfrm>
      </p:grpSpPr>
      <p:sp>
        <p:nvSpPr>
          <p:cNvPr id="628" name="Shape 628"/>
          <p:cNvSpPr/>
          <p:nvPr/>
        </p:nvSpPr>
        <p:spPr>
          <a:xfrm>
            <a:off x="8135505" y="1"/>
            <a:ext cx="4056495"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629" name="Shape 629"/>
          <p:cNvSpPr/>
          <p:nvPr>
            <p:ph idx="2" type="pic"/>
          </p:nvPr>
        </p:nvSpPr>
        <p:spPr>
          <a:xfrm>
            <a:off x="8135505" y="0"/>
            <a:ext cx="4055121" cy="6858000"/>
          </a:xfrm>
          <a:prstGeom prst="rect">
            <a:avLst/>
          </a:prstGeom>
          <a:noFill/>
          <a:ln>
            <a:noFill/>
          </a:ln>
        </p:spPr>
        <p:txBody>
          <a:bodyPr anchorCtr="0" anchor="ctr" bIns="457125" lIns="274275" spcFirstLastPara="1" rIns="274275" wrap="square" tIns="457125"/>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0" name="Shape 630"/>
          <p:cNvSpPr txBox="1"/>
          <p:nvPr>
            <p:ph idx="1" type="body"/>
          </p:nvPr>
        </p:nvSpPr>
        <p:spPr>
          <a:xfrm>
            <a:off x="610067" y="987553"/>
            <a:ext cx="6915364"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1" name="Shape 631"/>
          <p:cNvSpPr txBox="1"/>
          <p:nvPr>
            <p:ph type="title"/>
          </p:nvPr>
        </p:nvSpPr>
        <p:spPr>
          <a:xfrm>
            <a:off x="610073" y="451104"/>
            <a:ext cx="6915359"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mage/Text">
  <p:cSld name="4 Image/Text">
    <p:spTree>
      <p:nvGrpSpPr>
        <p:cNvPr id="632" name="Shape 632"/>
        <p:cNvGrpSpPr/>
        <p:nvPr/>
      </p:nvGrpSpPr>
      <p:grpSpPr>
        <a:xfrm>
          <a:off x="0" y="0"/>
          <a:ext cx="0" cy="0"/>
          <a:chOff x="0" y="0"/>
          <a:chExt cx="0" cy="0"/>
        </a:xfrm>
      </p:grpSpPr>
      <p:sp>
        <p:nvSpPr>
          <p:cNvPr id="633" name="Shape 633"/>
          <p:cNvSpPr/>
          <p:nvPr>
            <p:ph idx="2" type="pic"/>
          </p:nvPr>
        </p:nvSpPr>
        <p:spPr>
          <a:xfrm>
            <a:off x="0" y="0"/>
            <a:ext cx="3048000" cy="3429000"/>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4" name="Shape 634"/>
          <p:cNvSpPr/>
          <p:nvPr>
            <p:ph idx="3" type="pic"/>
          </p:nvPr>
        </p:nvSpPr>
        <p:spPr>
          <a:xfrm>
            <a:off x="6096000" y="0"/>
            <a:ext cx="3048000" cy="3429000"/>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5" name="Shape 635"/>
          <p:cNvSpPr/>
          <p:nvPr>
            <p:ph idx="4" type="pic"/>
          </p:nvPr>
        </p:nvSpPr>
        <p:spPr>
          <a:xfrm>
            <a:off x="3048001" y="3429000"/>
            <a:ext cx="3048000" cy="3429000"/>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6" name="Shape 636"/>
          <p:cNvSpPr/>
          <p:nvPr>
            <p:ph idx="5" type="pic"/>
          </p:nvPr>
        </p:nvSpPr>
        <p:spPr>
          <a:xfrm>
            <a:off x="9144000" y="3429000"/>
            <a:ext cx="3048000" cy="3429000"/>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7" name="Shape 637"/>
          <p:cNvSpPr txBox="1"/>
          <p:nvPr>
            <p:ph idx="1" type="body"/>
          </p:nvPr>
        </p:nvSpPr>
        <p:spPr>
          <a:xfrm>
            <a:off x="3319325" y="451105"/>
            <a:ext cx="2511556" cy="2623927"/>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8" name="Shape 638"/>
          <p:cNvSpPr txBox="1"/>
          <p:nvPr>
            <p:ph idx="6" type="body"/>
          </p:nvPr>
        </p:nvSpPr>
        <p:spPr>
          <a:xfrm>
            <a:off x="9405593" y="451105"/>
            <a:ext cx="2511556" cy="2623927"/>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39" name="Shape 639"/>
          <p:cNvSpPr txBox="1"/>
          <p:nvPr>
            <p:ph idx="7" type="body"/>
          </p:nvPr>
        </p:nvSpPr>
        <p:spPr>
          <a:xfrm>
            <a:off x="271325" y="3880105"/>
            <a:ext cx="2511556" cy="2623927"/>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0" name="Shape 640"/>
          <p:cNvSpPr txBox="1"/>
          <p:nvPr>
            <p:ph idx="8" type="body"/>
          </p:nvPr>
        </p:nvSpPr>
        <p:spPr>
          <a:xfrm>
            <a:off x="6384357" y="3880105"/>
            <a:ext cx="2511556" cy="2623927"/>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Image/Text">
  <p:cSld name="6 Image/Text">
    <p:spTree>
      <p:nvGrpSpPr>
        <p:cNvPr id="641" name="Shape 641"/>
        <p:cNvGrpSpPr/>
        <p:nvPr/>
      </p:nvGrpSpPr>
      <p:grpSpPr>
        <a:xfrm>
          <a:off x="0" y="0"/>
          <a:ext cx="0" cy="0"/>
          <a:chOff x="0" y="0"/>
          <a:chExt cx="0" cy="0"/>
        </a:xfrm>
      </p:grpSpPr>
      <p:sp>
        <p:nvSpPr>
          <p:cNvPr id="642" name="Shape 642"/>
          <p:cNvSpPr/>
          <p:nvPr>
            <p:ph idx="2" type="pic"/>
          </p:nvPr>
        </p:nvSpPr>
        <p:spPr>
          <a:xfrm>
            <a:off x="0" y="0"/>
            <a:ext cx="3048000" cy="2279904"/>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3" name="Shape 643"/>
          <p:cNvSpPr/>
          <p:nvPr>
            <p:ph idx="3" type="pic"/>
          </p:nvPr>
        </p:nvSpPr>
        <p:spPr>
          <a:xfrm>
            <a:off x="6096001" y="0"/>
            <a:ext cx="3048000" cy="2279904"/>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4" name="Shape 644"/>
          <p:cNvSpPr/>
          <p:nvPr>
            <p:ph idx="4" type="pic"/>
          </p:nvPr>
        </p:nvSpPr>
        <p:spPr>
          <a:xfrm>
            <a:off x="3048000" y="2279904"/>
            <a:ext cx="3048000" cy="2292096"/>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5" name="Shape 645"/>
          <p:cNvSpPr/>
          <p:nvPr>
            <p:ph idx="5" type="pic"/>
          </p:nvPr>
        </p:nvSpPr>
        <p:spPr>
          <a:xfrm>
            <a:off x="9144000" y="2279904"/>
            <a:ext cx="3048000" cy="2292096"/>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6" name="Shape 646"/>
          <p:cNvSpPr/>
          <p:nvPr>
            <p:ph idx="6" type="pic"/>
          </p:nvPr>
        </p:nvSpPr>
        <p:spPr>
          <a:xfrm>
            <a:off x="0" y="4578096"/>
            <a:ext cx="3048000" cy="2279904"/>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7" name="Shape 647"/>
          <p:cNvSpPr/>
          <p:nvPr>
            <p:ph idx="7" type="pic"/>
          </p:nvPr>
        </p:nvSpPr>
        <p:spPr>
          <a:xfrm>
            <a:off x="6096001" y="4578096"/>
            <a:ext cx="3048000" cy="2279904"/>
          </a:xfrm>
          <a:prstGeom prst="rect">
            <a:avLst/>
          </a:prstGeom>
          <a:solidFill>
            <a:srgbClr val="262626"/>
          </a:solidFill>
          <a:ln>
            <a:noFill/>
          </a:ln>
        </p:spPr>
        <p:txBody>
          <a:bodyPr anchorCtr="0" anchor="ctr" bIns="91425" lIns="274300" spcFirstLastPara="1" rIns="274300" wrap="square" tIns="91425"/>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8" name="Shape 648"/>
          <p:cNvSpPr txBox="1"/>
          <p:nvPr>
            <p:ph idx="1" type="body"/>
          </p:nvPr>
        </p:nvSpPr>
        <p:spPr>
          <a:xfrm>
            <a:off x="3319325" y="451105"/>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49" name="Shape 649"/>
          <p:cNvSpPr txBox="1"/>
          <p:nvPr>
            <p:ph idx="8" type="body"/>
          </p:nvPr>
        </p:nvSpPr>
        <p:spPr>
          <a:xfrm>
            <a:off x="9415325" y="451105"/>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0" name="Shape 650"/>
          <p:cNvSpPr txBox="1"/>
          <p:nvPr>
            <p:ph idx="9" type="body"/>
          </p:nvPr>
        </p:nvSpPr>
        <p:spPr>
          <a:xfrm>
            <a:off x="262729" y="2731009"/>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1" name="Shape 651"/>
          <p:cNvSpPr txBox="1"/>
          <p:nvPr>
            <p:ph idx="13" type="body"/>
          </p:nvPr>
        </p:nvSpPr>
        <p:spPr>
          <a:xfrm>
            <a:off x="6367325" y="2731009"/>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2" name="Shape 652"/>
          <p:cNvSpPr txBox="1"/>
          <p:nvPr>
            <p:ph idx="14" type="body"/>
          </p:nvPr>
        </p:nvSpPr>
        <p:spPr>
          <a:xfrm>
            <a:off x="3319323" y="5029201"/>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3" name="Shape 653"/>
          <p:cNvSpPr txBox="1"/>
          <p:nvPr>
            <p:ph idx="15" type="body"/>
          </p:nvPr>
        </p:nvSpPr>
        <p:spPr>
          <a:xfrm>
            <a:off x="9415323" y="5029201"/>
            <a:ext cx="2511556" cy="1545329"/>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6A6A6"/>
              </a:buClr>
              <a:buSzPts val="1600"/>
              <a:buFont typeface="Arial"/>
              <a:buNone/>
              <a:defRPr b="0" i="0" sz="1600" u="none" cap="none" strike="noStrike">
                <a:solidFill>
                  <a:srgbClr val="A6A6A6"/>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 Image/Text">
  <p:cSld name="16 Image/Text">
    <p:spTree>
      <p:nvGrpSpPr>
        <p:cNvPr id="654" name="Shape 654"/>
        <p:cNvGrpSpPr/>
        <p:nvPr/>
      </p:nvGrpSpPr>
      <p:grpSpPr>
        <a:xfrm>
          <a:off x="0" y="0"/>
          <a:ext cx="0" cy="0"/>
          <a:chOff x="0" y="0"/>
          <a:chExt cx="0" cy="0"/>
        </a:xfrm>
      </p:grpSpPr>
      <p:sp>
        <p:nvSpPr>
          <p:cNvPr id="655" name="Shape 655"/>
          <p:cNvSpPr/>
          <p:nvPr>
            <p:ph idx="2" type="pic"/>
          </p:nvPr>
        </p:nvSpPr>
        <p:spPr>
          <a:xfrm>
            <a:off x="0" y="0"/>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85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6" name="Shape 656"/>
          <p:cNvSpPr/>
          <p:nvPr>
            <p:ph idx="3" type="pic"/>
          </p:nvPr>
        </p:nvSpPr>
        <p:spPr>
          <a:xfrm>
            <a:off x="3048000" y="0"/>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7" name="Shape 657"/>
          <p:cNvSpPr/>
          <p:nvPr>
            <p:ph idx="4" type="pic"/>
          </p:nvPr>
        </p:nvSpPr>
        <p:spPr>
          <a:xfrm>
            <a:off x="6096000" y="0"/>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8" name="Shape 658"/>
          <p:cNvSpPr/>
          <p:nvPr>
            <p:ph idx="5" type="pic"/>
          </p:nvPr>
        </p:nvSpPr>
        <p:spPr>
          <a:xfrm>
            <a:off x="9144000" y="0"/>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59" name="Shape 659"/>
          <p:cNvSpPr/>
          <p:nvPr>
            <p:ph idx="6" type="pic"/>
          </p:nvPr>
        </p:nvSpPr>
        <p:spPr>
          <a:xfrm>
            <a:off x="1524000" y="1719072"/>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0" name="Shape 660"/>
          <p:cNvSpPr/>
          <p:nvPr>
            <p:ph idx="7" type="pic"/>
          </p:nvPr>
        </p:nvSpPr>
        <p:spPr>
          <a:xfrm>
            <a:off x="4572000" y="1719072"/>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1" name="Shape 661"/>
          <p:cNvSpPr/>
          <p:nvPr>
            <p:ph idx="8" type="pic"/>
          </p:nvPr>
        </p:nvSpPr>
        <p:spPr>
          <a:xfrm>
            <a:off x="7620000" y="1719072"/>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2" name="Shape 662"/>
          <p:cNvSpPr/>
          <p:nvPr>
            <p:ph idx="9" type="pic"/>
          </p:nvPr>
        </p:nvSpPr>
        <p:spPr>
          <a:xfrm>
            <a:off x="10668000" y="1719072"/>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3" name="Shape 663"/>
          <p:cNvSpPr/>
          <p:nvPr>
            <p:ph idx="13" type="pic"/>
          </p:nvPr>
        </p:nvSpPr>
        <p:spPr>
          <a:xfrm>
            <a:off x="0" y="3438144"/>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4" name="Shape 664"/>
          <p:cNvSpPr/>
          <p:nvPr>
            <p:ph idx="14" type="pic"/>
          </p:nvPr>
        </p:nvSpPr>
        <p:spPr>
          <a:xfrm>
            <a:off x="3048000" y="3438144"/>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5" name="Shape 665"/>
          <p:cNvSpPr/>
          <p:nvPr>
            <p:ph idx="15" type="pic"/>
          </p:nvPr>
        </p:nvSpPr>
        <p:spPr>
          <a:xfrm>
            <a:off x="6096000" y="3438144"/>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6" name="Shape 666"/>
          <p:cNvSpPr/>
          <p:nvPr>
            <p:ph idx="16" type="pic"/>
          </p:nvPr>
        </p:nvSpPr>
        <p:spPr>
          <a:xfrm>
            <a:off x="9144000" y="3438144"/>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7" name="Shape 667"/>
          <p:cNvSpPr/>
          <p:nvPr>
            <p:ph idx="17" type="pic"/>
          </p:nvPr>
        </p:nvSpPr>
        <p:spPr>
          <a:xfrm>
            <a:off x="1524000" y="5157216"/>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8" name="Shape 668"/>
          <p:cNvSpPr/>
          <p:nvPr>
            <p:ph idx="18" type="pic"/>
          </p:nvPr>
        </p:nvSpPr>
        <p:spPr>
          <a:xfrm>
            <a:off x="4572000" y="5157216"/>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69" name="Shape 669"/>
          <p:cNvSpPr/>
          <p:nvPr>
            <p:ph idx="19" type="pic"/>
          </p:nvPr>
        </p:nvSpPr>
        <p:spPr>
          <a:xfrm>
            <a:off x="7620000" y="5157216"/>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0" name="Shape 670"/>
          <p:cNvSpPr/>
          <p:nvPr>
            <p:ph idx="20" type="pic"/>
          </p:nvPr>
        </p:nvSpPr>
        <p:spPr>
          <a:xfrm>
            <a:off x="10668000" y="5157216"/>
            <a:ext cx="1524000" cy="1719072"/>
          </a:xfrm>
          <a:prstGeom prst="rect">
            <a:avLst/>
          </a:prstGeom>
          <a:solidFill>
            <a:srgbClr val="262626"/>
          </a:solidFill>
          <a:ln>
            <a:noFill/>
          </a:ln>
        </p:spPr>
        <p:txBody>
          <a:bodyPr anchorCtr="0" anchor="ctr" bIns="91425" lIns="182875" spcFirstLastPara="1" rIns="182875" wrap="square" tIns="91425"/>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1" name="Shape 671"/>
          <p:cNvSpPr txBox="1"/>
          <p:nvPr>
            <p:ph idx="1" type="body"/>
          </p:nvPr>
        </p:nvSpPr>
        <p:spPr>
          <a:xfrm>
            <a:off x="1795324" y="268225"/>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2" name="Shape 672"/>
          <p:cNvSpPr txBox="1"/>
          <p:nvPr>
            <p:ph idx="21" type="body"/>
          </p:nvPr>
        </p:nvSpPr>
        <p:spPr>
          <a:xfrm>
            <a:off x="4843324" y="268225"/>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3" name="Shape 673"/>
          <p:cNvSpPr txBox="1"/>
          <p:nvPr>
            <p:ph idx="22" type="body"/>
          </p:nvPr>
        </p:nvSpPr>
        <p:spPr>
          <a:xfrm>
            <a:off x="7891324" y="268225"/>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4" name="Shape 674"/>
          <p:cNvSpPr txBox="1"/>
          <p:nvPr>
            <p:ph idx="23" type="body"/>
          </p:nvPr>
        </p:nvSpPr>
        <p:spPr>
          <a:xfrm>
            <a:off x="10939324" y="268225"/>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5" name="Shape 675"/>
          <p:cNvSpPr txBox="1"/>
          <p:nvPr>
            <p:ph idx="24" type="body"/>
          </p:nvPr>
        </p:nvSpPr>
        <p:spPr>
          <a:xfrm>
            <a:off x="271324" y="1987297"/>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6" name="Shape 676"/>
          <p:cNvSpPr txBox="1"/>
          <p:nvPr>
            <p:ph idx="25" type="body"/>
          </p:nvPr>
        </p:nvSpPr>
        <p:spPr>
          <a:xfrm>
            <a:off x="3319324" y="1987297"/>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7" name="Shape 677"/>
          <p:cNvSpPr txBox="1"/>
          <p:nvPr>
            <p:ph idx="26" type="body"/>
          </p:nvPr>
        </p:nvSpPr>
        <p:spPr>
          <a:xfrm>
            <a:off x="6367324" y="1987297"/>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8" name="Shape 678"/>
          <p:cNvSpPr txBox="1"/>
          <p:nvPr>
            <p:ph idx="27" type="body"/>
          </p:nvPr>
        </p:nvSpPr>
        <p:spPr>
          <a:xfrm>
            <a:off x="9415324" y="1987297"/>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79" name="Shape 679"/>
          <p:cNvSpPr txBox="1"/>
          <p:nvPr>
            <p:ph idx="28" type="body"/>
          </p:nvPr>
        </p:nvSpPr>
        <p:spPr>
          <a:xfrm>
            <a:off x="1795324" y="3706369"/>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0" name="Shape 680"/>
          <p:cNvSpPr txBox="1"/>
          <p:nvPr>
            <p:ph idx="29" type="body"/>
          </p:nvPr>
        </p:nvSpPr>
        <p:spPr>
          <a:xfrm>
            <a:off x="4843324" y="3706369"/>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1" name="Shape 681"/>
          <p:cNvSpPr txBox="1"/>
          <p:nvPr>
            <p:ph idx="30" type="body"/>
          </p:nvPr>
        </p:nvSpPr>
        <p:spPr>
          <a:xfrm>
            <a:off x="7891324" y="3706369"/>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2" name="Shape 682"/>
          <p:cNvSpPr txBox="1"/>
          <p:nvPr>
            <p:ph idx="31" type="body"/>
          </p:nvPr>
        </p:nvSpPr>
        <p:spPr>
          <a:xfrm>
            <a:off x="10939324" y="3706369"/>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3" name="Shape 683"/>
          <p:cNvSpPr txBox="1"/>
          <p:nvPr>
            <p:ph idx="32" type="body"/>
          </p:nvPr>
        </p:nvSpPr>
        <p:spPr>
          <a:xfrm>
            <a:off x="271324" y="5425441"/>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4" name="Shape 684"/>
          <p:cNvSpPr txBox="1"/>
          <p:nvPr>
            <p:ph idx="33" type="body"/>
          </p:nvPr>
        </p:nvSpPr>
        <p:spPr>
          <a:xfrm>
            <a:off x="3319324" y="5425441"/>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5" name="Shape 685"/>
          <p:cNvSpPr txBox="1"/>
          <p:nvPr>
            <p:ph idx="34" type="body"/>
          </p:nvPr>
        </p:nvSpPr>
        <p:spPr>
          <a:xfrm>
            <a:off x="6367324" y="5425441"/>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86" name="Shape 686"/>
          <p:cNvSpPr txBox="1"/>
          <p:nvPr>
            <p:ph idx="35" type="body"/>
          </p:nvPr>
        </p:nvSpPr>
        <p:spPr>
          <a:xfrm>
            <a:off x="9415324" y="5425441"/>
            <a:ext cx="984307" cy="1180676"/>
          </a:xfrm>
          <a:prstGeom prst="rect">
            <a:avLst/>
          </a:prstGeom>
          <a:noFill/>
          <a:ln>
            <a:noFill/>
          </a:ln>
        </p:spPr>
        <p:txBody>
          <a:bodyPr anchorCtr="0" anchor="t" bIns="0" lIns="0" spcFirstLastPara="1" rIns="0" wrap="square" tIns="0"/>
          <a:lstStyle>
            <a:lvl1pPr indent="-228600" lvl="0" marL="457200" marR="0" rtl="0" algn="l">
              <a:lnSpc>
                <a:spcPct val="125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067"/>
              <a:buFont typeface="Arial"/>
              <a:buNone/>
              <a:defRPr b="0" i="0" sz="1067"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MAGE + TEXT">
  <p:cSld name="1_IMAGE + TEXT">
    <p:bg>
      <p:bgPr>
        <a:solidFill>
          <a:srgbClr val="FCF10A"/>
        </a:solidFill>
      </p:bgPr>
    </p:bg>
    <p:spTree>
      <p:nvGrpSpPr>
        <p:cNvPr id="687" name="Shape 687"/>
        <p:cNvGrpSpPr/>
        <p:nvPr/>
      </p:nvGrpSpPr>
      <p:grpSpPr>
        <a:xfrm>
          <a:off x="0" y="0"/>
          <a:ext cx="0" cy="0"/>
          <a:chOff x="0" y="0"/>
          <a:chExt cx="0" cy="0"/>
        </a:xfrm>
      </p:grpSpPr>
      <p:sp>
        <p:nvSpPr>
          <p:cNvPr id="688" name="Shape 688"/>
          <p:cNvSpPr txBox="1"/>
          <p:nvPr/>
        </p:nvSpPr>
        <p:spPr>
          <a:xfrm>
            <a:off x="609599" y="964397"/>
            <a:ext cx="7209368" cy="23492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Images (with borders) + text</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with images">
  <p:cSld name="2 Column with images">
    <p:spTree>
      <p:nvGrpSpPr>
        <p:cNvPr id="689" name="Shape 689"/>
        <p:cNvGrpSpPr/>
        <p:nvPr/>
      </p:nvGrpSpPr>
      <p:grpSpPr>
        <a:xfrm>
          <a:off x="0" y="0"/>
          <a:ext cx="0" cy="0"/>
          <a:chOff x="0" y="0"/>
          <a:chExt cx="0" cy="0"/>
        </a:xfrm>
      </p:grpSpPr>
      <p:sp>
        <p:nvSpPr>
          <p:cNvPr id="690" name="Shape 690"/>
          <p:cNvSpPr txBox="1"/>
          <p:nvPr>
            <p:ph idx="1" type="body"/>
          </p:nvPr>
        </p:nvSpPr>
        <p:spPr>
          <a:xfrm>
            <a:off x="610066" y="4296608"/>
            <a:ext cx="5335481" cy="21041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1" name="Shape 691"/>
          <p:cNvSpPr txBox="1"/>
          <p:nvPr>
            <p:ph idx="2" type="body"/>
          </p:nvPr>
        </p:nvSpPr>
        <p:spPr>
          <a:xfrm>
            <a:off x="6250011" y="4296608"/>
            <a:ext cx="5328327" cy="21041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2" name="Shape 692"/>
          <p:cNvSpPr/>
          <p:nvPr>
            <p:ph idx="3" type="pic"/>
          </p:nvPr>
        </p:nvSpPr>
        <p:spPr>
          <a:xfrm>
            <a:off x="6250012" y="987552"/>
            <a:ext cx="5335481" cy="300120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3" name="Shape 69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4" name="Shape 694"/>
          <p:cNvSpPr/>
          <p:nvPr>
            <p:ph idx="4" type="pic"/>
          </p:nvPr>
        </p:nvSpPr>
        <p:spPr>
          <a:xfrm>
            <a:off x="613175" y="987553"/>
            <a:ext cx="5335484" cy="300120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2 Column with images">
  <p:cSld name="Intro + 2 Column with images">
    <p:spTree>
      <p:nvGrpSpPr>
        <p:cNvPr id="695" name="Shape 695"/>
        <p:cNvGrpSpPr/>
        <p:nvPr/>
      </p:nvGrpSpPr>
      <p:grpSpPr>
        <a:xfrm>
          <a:off x="0" y="0"/>
          <a:ext cx="0" cy="0"/>
          <a:chOff x="0" y="0"/>
          <a:chExt cx="0" cy="0"/>
        </a:xfrm>
      </p:grpSpPr>
      <p:sp>
        <p:nvSpPr>
          <p:cNvPr id="696" name="Shape 696"/>
          <p:cNvSpPr/>
          <p:nvPr>
            <p:ph idx="2" type="pic"/>
          </p:nvPr>
        </p:nvSpPr>
        <p:spPr>
          <a:xfrm>
            <a:off x="610063" y="2351120"/>
            <a:ext cx="5335484" cy="300120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7" name="Shape 697"/>
          <p:cNvSpPr txBox="1"/>
          <p:nvPr>
            <p:ph idx="1" type="body"/>
          </p:nvPr>
        </p:nvSpPr>
        <p:spPr>
          <a:xfrm>
            <a:off x="610066" y="5660174"/>
            <a:ext cx="5335481" cy="210419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8" name="Shape 698"/>
          <p:cNvSpPr txBox="1"/>
          <p:nvPr>
            <p:ph idx="3" type="body"/>
          </p:nvPr>
        </p:nvSpPr>
        <p:spPr>
          <a:xfrm>
            <a:off x="6250011" y="5660174"/>
            <a:ext cx="5328327" cy="210419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99" name="Shape 699"/>
          <p:cNvSpPr/>
          <p:nvPr>
            <p:ph idx="4" type="pic"/>
          </p:nvPr>
        </p:nvSpPr>
        <p:spPr>
          <a:xfrm>
            <a:off x="6246900" y="2351119"/>
            <a:ext cx="5335481" cy="300120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0" name="Shape 700"/>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1" name="Shape 701"/>
          <p:cNvSpPr txBox="1"/>
          <p:nvPr>
            <p:ph idx="5" type="body"/>
          </p:nvPr>
        </p:nvSpPr>
        <p:spPr>
          <a:xfrm>
            <a:off x="610068" y="998000"/>
            <a:ext cx="10967192" cy="104527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4800"/>
              <a:buFont typeface="Arial"/>
              <a:buNone/>
              <a:defRPr b="0" i="0" sz="48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with images">
  <p:cSld name="3 Column with images">
    <p:spTree>
      <p:nvGrpSpPr>
        <p:cNvPr id="702" name="Shape 702"/>
        <p:cNvGrpSpPr/>
        <p:nvPr/>
      </p:nvGrpSpPr>
      <p:grpSpPr>
        <a:xfrm>
          <a:off x="0" y="0"/>
          <a:ext cx="0" cy="0"/>
          <a:chOff x="0" y="0"/>
          <a:chExt cx="0" cy="0"/>
        </a:xfrm>
      </p:grpSpPr>
      <p:sp>
        <p:nvSpPr>
          <p:cNvPr id="703" name="Shape 703"/>
          <p:cNvSpPr/>
          <p:nvPr>
            <p:ph idx="2" type="pic"/>
          </p:nvPr>
        </p:nvSpPr>
        <p:spPr>
          <a:xfrm>
            <a:off x="4372515" y="987552"/>
            <a:ext cx="3450335"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4" name="Shape 704"/>
          <p:cNvSpPr/>
          <p:nvPr>
            <p:ph idx="3" type="pic"/>
          </p:nvPr>
        </p:nvSpPr>
        <p:spPr>
          <a:xfrm>
            <a:off x="8128596" y="987552"/>
            <a:ext cx="3450336"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5" name="Shape 705"/>
          <p:cNvSpPr txBox="1"/>
          <p:nvPr>
            <p:ph idx="1" type="body"/>
          </p:nvPr>
        </p:nvSpPr>
        <p:spPr>
          <a:xfrm>
            <a:off x="610066" y="3450336"/>
            <a:ext cx="3450341"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6" name="Shape 706"/>
          <p:cNvSpPr txBox="1"/>
          <p:nvPr>
            <p:ph idx="4" type="body"/>
          </p:nvPr>
        </p:nvSpPr>
        <p:spPr>
          <a:xfrm>
            <a:off x="4371455" y="3450336"/>
            <a:ext cx="3450335"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7" name="Shape 707"/>
          <p:cNvSpPr txBox="1"/>
          <p:nvPr>
            <p:ph idx="5" type="body"/>
          </p:nvPr>
        </p:nvSpPr>
        <p:spPr>
          <a:xfrm>
            <a:off x="8131600" y="3450336"/>
            <a:ext cx="3450336"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08" name="Shape 70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9" name="Shape 709"/>
          <p:cNvSpPr/>
          <p:nvPr>
            <p:ph idx="6" type="pic"/>
          </p:nvPr>
        </p:nvSpPr>
        <p:spPr>
          <a:xfrm>
            <a:off x="610066" y="987552"/>
            <a:ext cx="3450341"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3 Column with images">
  <p:cSld name="Intro + 3 Column with images">
    <p:spTree>
      <p:nvGrpSpPr>
        <p:cNvPr id="710" name="Shape 710"/>
        <p:cNvGrpSpPr/>
        <p:nvPr/>
      </p:nvGrpSpPr>
      <p:grpSpPr>
        <a:xfrm>
          <a:off x="0" y="0"/>
          <a:ext cx="0" cy="0"/>
          <a:chOff x="0" y="0"/>
          <a:chExt cx="0" cy="0"/>
        </a:xfrm>
      </p:grpSpPr>
      <p:sp>
        <p:nvSpPr>
          <p:cNvPr id="711" name="Shape 711"/>
          <p:cNvSpPr txBox="1"/>
          <p:nvPr>
            <p:ph idx="1" type="body"/>
          </p:nvPr>
        </p:nvSpPr>
        <p:spPr>
          <a:xfrm>
            <a:off x="610068" y="998000"/>
            <a:ext cx="10967192" cy="104527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4800"/>
              <a:buFont typeface="Arial"/>
              <a:buNone/>
              <a:defRPr b="0" i="0" sz="48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2" name="Shape 712"/>
          <p:cNvSpPr/>
          <p:nvPr>
            <p:ph idx="2" type="pic"/>
          </p:nvPr>
        </p:nvSpPr>
        <p:spPr>
          <a:xfrm>
            <a:off x="610066" y="2205832"/>
            <a:ext cx="3450341"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3" name="Shape 713"/>
          <p:cNvSpPr/>
          <p:nvPr>
            <p:ph idx="3" type="pic"/>
          </p:nvPr>
        </p:nvSpPr>
        <p:spPr>
          <a:xfrm>
            <a:off x="4372515" y="2205832"/>
            <a:ext cx="3450335"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4" name="Shape 714"/>
          <p:cNvSpPr/>
          <p:nvPr>
            <p:ph idx="4" type="pic"/>
          </p:nvPr>
        </p:nvSpPr>
        <p:spPr>
          <a:xfrm>
            <a:off x="8128595" y="2205832"/>
            <a:ext cx="3445660" cy="230022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5" name="Shape 715"/>
          <p:cNvSpPr txBox="1"/>
          <p:nvPr>
            <p:ph idx="5" type="body"/>
          </p:nvPr>
        </p:nvSpPr>
        <p:spPr>
          <a:xfrm>
            <a:off x="610066" y="4664553"/>
            <a:ext cx="3450341" cy="1736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6" name="Shape 716"/>
          <p:cNvSpPr txBox="1"/>
          <p:nvPr>
            <p:ph idx="6" type="body"/>
          </p:nvPr>
        </p:nvSpPr>
        <p:spPr>
          <a:xfrm>
            <a:off x="4371455" y="4664553"/>
            <a:ext cx="3450335" cy="1736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7" name="Shape 717"/>
          <p:cNvSpPr txBox="1"/>
          <p:nvPr>
            <p:ph idx="7" type="body"/>
          </p:nvPr>
        </p:nvSpPr>
        <p:spPr>
          <a:xfrm>
            <a:off x="8131599" y="4664553"/>
            <a:ext cx="3445660" cy="1736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18" name="Shape 71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3" name="Shape 63"/>
        <p:cNvGrpSpPr/>
        <p:nvPr/>
      </p:nvGrpSpPr>
      <p:grpSpPr>
        <a:xfrm>
          <a:off x="0" y="0"/>
          <a:ext cx="0" cy="0"/>
          <a:chOff x="0" y="0"/>
          <a:chExt cx="0" cy="0"/>
        </a:xfrm>
      </p:grpSpPr>
      <p:sp>
        <p:nvSpPr>
          <p:cNvPr id="64" name="Shape 64"/>
          <p:cNvSpPr txBox="1"/>
          <p:nvPr>
            <p:ph type="title"/>
          </p:nvPr>
        </p:nvSpPr>
        <p:spPr>
          <a:xfrm>
            <a:off x="2389716" y="4800600"/>
            <a:ext cx="7315200" cy="566737"/>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65" name="Shape 65"/>
          <p:cNvSpPr/>
          <p:nvPr>
            <p:ph idx="2" type="pic"/>
          </p:nvPr>
        </p:nvSpPr>
        <p:spPr>
          <a:xfrm>
            <a:off x="2389716" y="612775"/>
            <a:ext cx="7315200" cy="4114800"/>
          </a:xfrm>
          <a:prstGeom prst="rect">
            <a:avLst/>
          </a:prstGeom>
          <a:noFill/>
          <a:ln>
            <a:noFill/>
          </a:ln>
        </p:spPr>
        <p:txBody>
          <a:bodyPr anchorCtr="0" anchor="t" bIns="91425" lIns="91425" spcFirstLastPara="1" rIns="91425" wrap="square" tIns="91425"/>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6" name="Shape 66"/>
          <p:cNvSpPr txBox="1"/>
          <p:nvPr>
            <p:ph idx="1" type="body"/>
          </p:nvPr>
        </p:nvSpPr>
        <p:spPr>
          <a:xfrm>
            <a:off x="2389716" y="5367337"/>
            <a:ext cx="7315200" cy="804861"/>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7" name="Shape 67"/>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8" name="Shape 68"/>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9" name="Shape 6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images">
  <p:cSld name="4 Column with images">
    <p:spTree>
      <p:nvGrpSpPr>
        <p:cNvPr id="719" name="Shape 719"/>
        <p:cNvGrpSpPr/>
        <p:nvPr/>
      </p:nvGrpSpPr>
      <p:grpSpPr>
        <a:xfrm>
          <a:off x="0" y="0"/>
          <a:ext cx="0" cy="0"/>
          <a:chOff x="0" y="0"/>
          <a:chExt cx="0" cy="0"/>
        </a:xfrm>
      </p:grpSpPr>
      <p:sp>
        <p:nvSpPr>
          <p:cNvPr id="720" name="Shape 720"/>
          <p:cNvSpPr/>
          <p:nvPr>
            <p:ph idx="2" type="pic"/>
          </p:nvPr>
        </p:nvSpPr>
        <p:spPr>
          <a:xfrm>
            <a:off x="610066" y="987552"/>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1" name="Shape 721"/>
          <p:cNvSpPr/>
          <p:nvPr>
            <p:ph idx="3" type="pic"/>
          </p:nvPr>
        </p:nvSpPr>
        <p:spPr>
          <a:xfrm>
            <a:off x="3426418" y="987552"/>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2" name="Shape 722"/>
          <p:cNvSpPr/>
          <p:nvPr>
            <p:ph idx="4" type="pic"/>
          </p:nvPr>
        </p:nvSpPr>
        <p:spPr>
          <a:xfrm>
            <a:off x="6249113" y="987552"/>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3" name="Shape 723"/>
          <p:cNvSpPr/>
          <p:nvPr>
            <p:ph idx="5" type="pic"/>
          </p:nvPr>
        </p:nvSpPr>
        <p:spPr>
          <a:xfrm>
            <a:off x="9070378" y="987552"/>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4" name="Shape 724"/>
          <p:cNvSpPr txBox="1"/>
          <p:nvPr>
            <p:ph idx="1" type="body"/>
          </p:nvPr>
        </p:nvSpPr>
        <p:spPr>
          <a:xfrm>
            <a:off x="610067" y="2816354"/>
            <a:ext cx="2511556" cy="358444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5" name="Shape 725"/>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6" name="Shape 726"/>
          <p:cNvSpPr txBox="1"/>
          <p:nvPr>
            <p:ph idx="6" type="body"/>
          </p:nvPr>
        </p:nvSpPr>
        <p:spPr>
          <a:xfrm>
            <a:off x="3426419" y="2816354"/>
            <a:ext cx="2511556" cy="358444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7" name="Shape 727"/>
          <p:cNvSpPr txBox="1"/>
          <p:nvPr>
            <p:ph idx="7" type="body"/>
          </p:nvPr>
        </p:nvSpPr>
        <p:spPr>
          <a:xfrm>
            <a:off x="6249114" y="2816354"/>
            <a:ext cx="2511556" cy="358444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28" name="Shape 728"/>
          <p:cNvSpPr txBox="1"/>
          <p:nvPr>
            <p:ph idx="8" type="body"/>
          </p:nvPr>
        </p:nvSpPr>
        <p:spPr>
          <a:xfrm>
            <a:off x="9070379" y="2816354"/>
            <a:ext cx="2511556" cy="358444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4 Column with images">
  <p:cSld name="1_4 Column with images">
    <p:spTree>
      <p:nvGrpSpPr>
        <p:cNvPr id="729" name="Shape 729"/>
        <p:cNvGrpSpPr/>
        <p:nvPr/>
      </p:nvGrpSpPr>
      <p:grpSpPr>
        <a:xfrm>
          <a:off x="0" y="0"/>
          <a:ext cx="0" cy="0"/>
          <a:chOff x="0" y="0"/>
          <a:chExt cx="0" cy="0"/>
        </a:xfrm>
      </p:grpSpPr>
      <p:sp>
        <p:nvSpPr>
          <p:cNvPr id="730" name="Shape 730"/>
          <p:cNvSpPr/>
          <p:nvPr>
            <p:ph idx="2" type="pic"/>
          </p:nvPr>
        </p:nvSpPr>
        <p:spPr>
          <a:xfrm>
            <a:off x="610066" y="987551"/>
            <a:ext cx="2511556" cy="2825503"/>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1" name="Shape 731"/>
          <p:cNvSpPr/>
          <p:nvPr>
            <p:ph idx="3" type="pic"/>
          </p:nvPr>
        </p:nvSpPr>
        <p:spPr>
          <a:xfrm>
            <a:off x="3426418" y="987553"/>
            <a:ext cx="2511556" cy="2825503"/>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2" name="Shape 732"/>
          <p:cNvSpPr/>
          <p:nvPr>
            <p:ph idx="4" type="pic"/>
          </p:nvPr>
        </p:nvSpPr>
        <p:spPr>
          <a:xfrm>
            <a:off x="6249113" y="987553"/>
            <a:ext cx="2511556" cy="2825503"/>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3" name="Shape 733"/>
          <p:cNvSpPr/>
          <p:nvPr>
            <p:ph idx="5" type="pic"/>
          </p:nvPr>
        </p:nvSpPr>
        <p:spPr>
          <a:xfrm>
            <a:off x="9070378" y="987553"/>
            <a:ext cx="2511556" cy="2825503"/>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4" name="Shape 734"/>
          <p:cNvSpPr txBox="1"/>
          <p:nvPr>
            <p:ph idx="1" type="body"/>
          </p:nvPr>
        </p:nvSpPr>
        <p:spPr>
          <a:xfrm>
            <a:off x="610067" y="3971552"/>
            <a:ext cx="2511556" cy="2429251"/>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5" name="Shape 735"/>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36" name="Shape 736"/>
          <p:cNvSpPr txBox="1"/>
          <p:nvPr>
            <p:ph idx="6" type="body"/>
          </p:nvPr>
        </p:nvSpPr>
        <p:spPr>
          <a:xfrm>
            <a:off x="3426419" y="3971553"/>
            <a:ext cx="2511556" cy="2429251"/>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7" name="Shape 737"/>
          <p:cNvSpPr txBox="1"/>
          <p:nvPr>
            <p:ph idx="7" type="body"/>
          </p:nvPr>
        </p:nvSpPr>
        <p:spPr>
          <a:xfrm>
            <a:off x="6249114" y="3971553"/>
            <a:ext cx="2511556" cy="2429251"/>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38" name="Shape 738"/>
          <p:cNvSpPr txBox="1"/>
          <p:nvPr>
            <p:ph idx="8" type="body"/>
          </p:nvPr>
        </p:nvSpPr>
        <p:spPr>
          <a:xfrm>
            <a:off x="9070379" y="3971553"/>
            <a:ext cx="2511556" cy="2429251"/>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ntro + 2 Column with images">
  <p:cSld name="1_Intro + 2 Column with images">
    <p:spTree>
      <p:nvGrpSpPr>
        <p:cNvPr id="739" name="Shape 739"/>
        <p:cNvGrpSpPr/>
        <p:nvPr/>
      </p:nvGrpSpPr>
      <p:grpSpPr>
        <a:xfrm>
          <a:off x="0" y="0"/>
          <a:ext cx="0" cy="0"/>
          <a:chOff x="0" y="0"/>
          <a:chExt cx="0" cy="0"/>
        </a:xfrm>
      </p:grpSpPr>
      <p:sp>
        <p:nvSpPr>
          <p:cNvPr id="740" name="Shape 740"/>
          <p:cNvSpPr/>
          <p:nvPr>
            <p:ph idx="2" type="pic"/>
          </p:nvPr>
        </p:nvSpPr>
        <p:spPr>
          <a:xfrm>
            <a:off x="610073" y="451105"/>
            <a:ext cx="4788193" cy="269335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1" name="Shape 741"/>
          <p:cNvSpPr/>
          <p:nvPr>
            <p:ph idx="3" type="pic"/>
          </p:nvPr>
        </p:nvSpPr>
        <p:spPr>
          <a:xfrm>
            <a:off x="5894473" y="451104"/>
            <a:ext cx="4788191" cy="2693357"/>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2" name="Shape 742"/>
          <p:cNvSpPr/>
          <p:nvPr>
            <p:ph idx="4" type="pic"/>
          </p:nvPr>
        </p:nvSpPr>
        <p:spPr>
          <a:xfrm>
            <a:off x="610073" y="3632793"/>
            <a:ext cx="4788193" cy="269335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3" name="Shape 743"/>
          <p:cNvSpPr/>
          <p:nvPr>
            <p:ph idx="5" type="pic"/>
          </p:nvPr>
        </p:nvSpPr>
        <p:spPr>
          <a:xfrm>
            <a:off x="5894473" y="3632792"/>
            <a:ext cx="4788191" cy="2693357"/>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4 Column with images">
  <p:cSld name="Intro + 4 Column with images">
    <p:spTree>
      <p:nvGrpSpPr>
        <p:cNvPr id="744" name="Shape 744"/>
        <p:cNvGrpSpPr/>
        <p:nvPr/>
      </p:nvGrpSpPr>
      <p:grpSpPr>
        <a:xfrm>
          <a:off x="0" y="0"/>
          <a:ext cx="0" cy="0"/>
          <a:chOff x="0" y="0"/>
          <a:chExt cx="0" cy="0"/>
        </a:xfrm>
      </p:grpSpPr>
      <p:sp>
        <p:nvSpPr>
          <p:cNvPr id="745" name="Shape 745"/>
          <p:cNvSpPr/>
          <p:nvPr>
            <p:ph idx="2" type="pic"/>
          </p:nvPr>
        </p:nvSpPr>
        <p:spPr>
          <a:xfrm>
            <a:off x="610066" y="3100780"/>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6" name="Shape 746"/>
          <p:cNvSpPr/>
          <p:nvPr>
            <p:ph idx="3" type="pic"/>
          </p:nvPr>
        </p:nvSpPr>
        <p:spPr>
          <a:xfrm>
            <a:off x="3426418" y="3100780"/>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7" name="Shape 747"/>
          <p:cNvSpPr/>
          <p:nvPr>
            <p:ph idx="4" type="pic"/>
          </p:nvPr>
        </p:nvSpPr>
        <p:spPr>
          <a:xfrm>
            <a:off x="6249113" y="3100780"/>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8" name="Shape 748"/>
          <p:cNvSpPr/>
          <p:nvPr>
            <p:ph idx="5" type="pic"/>
          </p:nvPr>
        </p:nvSpPr>
        <p:spPr>
          <a:xfrm>
            <a:off x="9070378" y="3100780"/>
            <a:ext cx="2511556"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49" name="Shape 749"/>
          <p:cNvSpPr txBox="1"/>
          <p:nvPr>
            <p:ph idx="1" type="body"/>
          </p:nvPr>
        </p:nvSpPr>
        <p:spPr>
          <a:xfrm>
            <a:off x="610067" y="4929581"/>
            <a:ext cx="2511556" cy="14712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0" name="Shape 750"/>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1" name="Shape 751"/>
          <p:cNvSpPr txBox="1"/>
          <p:nvPr>
            <p:ph idx="6" type="body"/>
          </p:nvPr>
        </p:nvSpPr>
        <p:spPr>
          <a:xfrm>
            <a:off x="3426419" y="4929581"/>
            <a:ext cx="2511556" cy="14712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2" name="Shape 752"/>
          <p:cNvSpPr txBox="1"/>
          <p:nvPr>
            <p:ph idx="7" type="body"/>
          </p:nvPr>
        </p:nvSpPr>
        <p:spPr>
          <a:xfrm>
            <a:off x="6249114" y="4929581"/>
            <a:ext cx="2511556" cy="14712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3" name="Shape 753"/>
          <p:cNvSpPr txBox="1"/>
          <p:nvPr>
            <p:ph idx="8" type="body"/>
          </p:nvPr>
        </p:nvSpPr>
        <p:spPr>
          <a:xfrm>
            <a:off x="9070379" y="4929581"/>
            <a:ext cx="2511556" cy="14712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4" name="Shape 754"/>
          <p:cNvSpPr txBox="1"/>
          <p:nvPr>
            <p:ph idx="9" type="body"/>
          </p:nvPr>
        </p:nvSpPr>
        <p:spPr>
          <a:xfrm>
            <a:off x="610068" y="997999"/>
            <a:ext cx="10967192" cy="17857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4800"/>
              <a:buFont typeface="Arial"/>
              <a:buNone/>
              <a:defRPr b="0" i="0" sz="48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Column with square images">
  <p:cSld name="5 Column with square images">
    <p:spTree>
      <p:nvGrpSpPr>
        <p:cNvPr id="755" name="Shape 755"/>
        <p:cNvGrpSpPr/>
        <p:nvPr/>
      </p:nvGrpSpPr>
      <p:grpSpPr>
        <a:xfrm>
          <a:off x="0" y="0"/>
          <a:ext cx="0" cy="0"/>
          <a:chOff x="0" y="0"/>
          <a:chExt cx="0" cy="0"/>
        </a:xfrm>
      </p:grpSpPr>
      <p:sp>
        <p:nvSpPr>
          <p:cNvPr id="756" name="Shape 756"/>
          <p:cNvSpPr/>
          <p:nvPr>
            <p:ph idx="2" type="pic"/>
          </p:nvPr>
        </p:nvSpPr>
        <p:spPr>
          <a:xfrm>
            <a:off x="610066" y="987552"/>
            <a:ext cx="1987301" cy="198729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7" name="Shape 757"/>
          <p:cNvSpPr/>
          <p:nvPr>
            <p:ph idx="3" type="pic"/>
          </p:nvPr>
        </p:nvSpPr>
        <p:spPr>
          <a:xfrm>
            <a:off x="2859248" y="987552"/>
            <a:ext cx="1987301" cy="198729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8" name="Shape 758"/>
          <p:cNvSpPr/>
          <p:nvPr>
            <p:ph idx="4" type="pic"/>
          </p:nvPr>
        </p:nvSpPr>
        <p:spPr>
          <a:xfrm>
            <a:off x="5107943" y="987552"/>
            <a:ext cx="1987301" cy="198729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59" name="Shape 759"/>
          <p:cNvSpPr/>
          <p:nvPr>
            <p:ph idx="5" type="pic"/>
          </p:nvPr>
        </p:nvSpPr>
        <p:spPr>
          <a:xfrm>
            <a:off x="7350964" y="987552"/>
            <a:ext cx="1987301" cy="198729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0" name="Shape 760"/>
          <p:cNvSpPr/>
          <p:nvPr>
            <p:ph idx="6" type="pic"/>
          </p:nvPr>
        </p:nvSpPr>
        <p:spPr>
          <a:xfrm>
            <a:off x="9594627" y="987552"/>
            <a:ext cx="1987301" cy="198729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1" name="Shape 761"/>
          <p:cNvSpPr txBox="1"/>
          <p:nvPr>
            <p:ph idx="1" type="body"/>
          </p:nvPr>
        </p:nvSpPr>
        <p:spPr>
          <a:xfrm>
            <a:off x="610066" y="3133345"/>
            <a:ext cx="1988605" cy="326745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2" name="Shape 762"/>
          <p:cNvSpPr txBox="1"/>
          <p:nvPr>
            <p:ph idx="7" type="body"/>
          </p:nvPr>
        </p:nvSpPr>
        <p:spPr>
          <a:xfrm>
            <a:off x="2859249" y="3133345"/>
            <a:ext cx="1987300" cy="326745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3" name="Shape 763"/>
          <p:cNvSpPr txBox="1"/>
          <p:nvPr>
            <p:ph idx="8" type="body"/>
          </p:nvPr>
        </p:nvSpPr>
        <p:spPr>
          <a:xfrm>
            <a:off x="5107944" y="3133345"/>
            <a:ext cx="1981139" cy="326745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4" name="Shape 764"/>
          <p:cNvSpPr txBox="1"/>
          <p:nvPr>
            <p:ph idx="9" type="body"/>
          </p:nvPr>
        </p:nvSpPr>
        <p:spPr>
          <a:xfrm>
            <a:off x="7350966" y="3133345"/>
            <a:ext cx="1987295" cy="326745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5" name="Shape 765"/>
          <p:cNvSpPr txBox="1"/>
          <p:nvPr>
            <p:ph idx="13" type="body"/>
          </p:nvPr>
        </p:nvSpPr>
        <p:spPr>
          <a:xfrm>
            <a:off x="9594633" y="3133345"/>
            <a:ext cx="1987303" cy="326745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6" name="Shape 766"/>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5 Column with images">
  <p:cSld name="Intro + 5 Column with images">
    <p:spTree>
      <p:nvGrpSpPr>
        <p:cNvPr id="767" name="Shape 767"/>
        <p:cNvGrpSpPr/>
        <p:nvPr/>
      </p:nvGrpSpPr>
      <p:grpSpPr>
        <a:xfrm>
          <a:off x="0" y="0"/>
          <a:ext cx="0" cy="0"/>
          <a:chOff x="0" y="0"/>
          <a:chExt cx="0" cy="0"/>
        </a:xfrm>
      </p:grpSpPr>
      <p:sp>
        <p:nvSpPr>
          <p:cNvPr id="768" name="Shape 768"/>
          <p:cNvSpPr txBox="1"/>
          <p:nvPr>
            <p:ph idx="1" type="body"/>
          </p:nvPr>
        </p:nvSpPr>
        <p:spPr>
          <a:xfrm>
            <a:off x="610066" y="4584140"/>
            <a:ext cx="1988605" cy="181665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69" name="Shape 769"/>
          <p:cNvSpPr txBox="1"/>
          <p:nvPr>
            <p:ph idx="2" type="body"/>
          </p:nvPr>
        </p:nvSpPr>
        <p:spPr>
          <a:xfrm>
            <a:off x="2859249" y="4584140"/>
            <a:ext cx="1987300" cy="181665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0" name="Shape 770"/>
          <p:cNvSpPr txBox="1"/>
          <p:nvPr>
            <p:ph idx="3" type="body"/>
          </p:nvPr>
        </p:nvSpPr>
        <p:spPr>
          <a:xfrm>
            <a:off x="5107944" y="4584140"/>
            <a:ext cx="1981139" cy="181665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1" name="Shape 771"/>
          <p:cNvSpPr txBox="1"/>
          <p:nvPr>
            <p:ph idx="4" type="body"/>
          </p:nvPr>
        </p:nvSpPr>
        <p:spPr>
          <a:xfrm>
            <a:off x="7350966" y="4584140"/>
            <a:ext cx="1987295" cy="181665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2" name="Shape 772"/>
          <p:cNvSpPr txBox="1"/>
          <p:nvPr>
            <p:ph idx="5" type="body"/>
          </p:nvPr>
        </p:nvSpPr>
        <p:spPr>
          <a:xfrm>
            <a:off x="9594633" y="4584140"/>
            <a:ext cx="1987303" cy="181665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3" name="Shape 77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4" name="Shape 774"/>
          <p:cNvSpPr/>
          <p:nvPr>
            <p:ph idx="6" type="pic"/>
          </p:nvPr>
        </p:nvSpPr>
        <p:spPr>
          <a:xfrm>
            <a:off x="610065" y="3100780"/>
            <a:ext cx="1987296" cy="132486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5" name="Shape 775"/>
          <p:cNvSpPr/>
          <p:nvPr>
            <p:ph idx="7" type="pic"/>
          </p:nvPr>
        </p:nvSpPr>
        <p:spPr>
          <a:xfrm>
            <a:off x="2859248" y="3100780"/>
            <a:ext cx="1987296" cy="132486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6" name="Shape 776"/>
          <p:cNvSpPr/>
          <p:nvPr>
            <p:ph idx="8" type="pic"/>
          </p:nvPr>
        </p:nvSpPr>
        <p:spPr>
          <a:xfrm>
            <a:off x="5107944" y="3100780"/>
            <a:ext cx="1987296" cy="132486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7" name="Shape 777"/>
          <p:cNvSpPr/>
          <p:nvPr>
            <p:ph idx="9" type="pic"/>
          </p:nvPr>
        </p:nvSpPr>
        <p:spPr>
          <a:xfrm>
            <a:off x="7350965" y="3100780"/>
            <a:ext cx="1987296" cy="132486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8" name="Shape 778"/>
          <p:cNvSpPr/>
          <p:nvPr>
            <p:ph idx="13" type="pic"/>
          </p:nvPr>
        </p:nvSpPr>
        <p:spPr>
          <a:xfrm>
            <a:off x="9594632" y="3100780"/>
            <a:ext cx="1987296" cy="132486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779" name="Shape 779"/>
          <p:cNvSpPr txBox="1"/>
          <p:nvPr>
            <p:ph idx="14" type="body"/>
          </p:nvPr>
        </p:nvSpPr>
        <p:spPr>
          <a:xfrm>
            <a:off x="610068" y="997999"/>
            <a:ext cx="10967192" cy="17857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4800"/>
              <a:buFont typeface="Arial"/>
              <a:buNone/>
              <a:defRPr b="0" i="0" sz="48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ntro + 5 Column with images">
  <p:cSld name="1_Intro + 5 Column with images">
    <p:bg>
      <p:bgPr>
        <a:solidFill>
          <a:srgbClr val="F2F2F2"/>
        </a:solidFill>
      </p:bgPr>
    </p:bg>
    <p:spTree>
      <p:nvGrpSpPr>
        <p:cNvPr id="780" name="Shape 780"/>
        <p:cNvGrpSpPr/>
        <p:nvPr/>
      </p:nvGrpSpPr>
      <p:grpSpPr>
        <a:xfrm>
          <a:off x="0" y="0"/>
          <a:ext cx="0" cy="0"/>
          <a:chOff x="0" y="0"/>
          <a:chExt cx="0" cy="0"/>
        </a:xfrm>
      </p:grpSpPr>
      <p:sp>
        <p:nvSpPr>
          <p:cNvPr id="781" name="Shape 781"/>
          <p:cNvSpPr/>
          <p:nvPr/>
        </p:nvSpPr>
        <p:spPr>
          <a:xfrm>
            <a:off x="643405" y="9313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2" name="Shape 782"/>
          <p:cNvSpPr/>
          <p:nvPr/>
        </p:nvSpPr>
        <p:spPr>
          <a:xfrm>
            <a:off x="643405" y="238952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3" name="Shape 783"/>
          <p:cNvSpPr/>
          <p:nvPr/>
        </p:nvSpPr>
        <p:spPr>
          <a:xfrm>
            <a:off x="643405" y="38472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4" name="Shape 784"/>
          <p:cNvSpPr/>
          <p:nvPr/>
        </p:nvSpPr>
        <p:spPr>
          <a:xfrm>
            <a:off x="643405" y="5305924"/>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5" name="Shape 785"/>
          <p:cNvSpPr/>
          <p:nvPr/>
        </p:nvSpPr>
        <p:spPr>
          <a:xfrm>
            <a:off x="2759255" y="9313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6" name="Shape 786"/>
          <p:cNvSpPr/>
          <p:nvPr/>
        </p:nvSpPr>
        <p:spPr>
          <a:xfrm>
            <a:off x="2759255" y="238952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7" name="Shape 787"/>
          <p:cNvSpPr/>
          <p:nvPr/>
        </p:nvSpPr>
        <p:spPr>
          <a:xfrm>
            <a:off x="2759255" y="38472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8" name="Shape 788"/>
          <p:cNvSpPr/>
          <p:nvPr/>
        </p:nvSpPr>
        <p:spPr>
          <a:xfrm>
            <a:off x="2759255" y="5305924"/>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89" name="Shape 789"/>
          <p:cNvSpPr/>
          <p:nvPr/>
        </p:nvSpPr>
        <p:spPr>
          <a:xfrm>
            <a:off x="4874617" y="9313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0" name="Shape 790"/>
          <p:cNvSpPr/>
          <p:nvPr/>
        </p:nvSpPr>
        <p:spPr>
          <a:xfrm>
            <a:off x="4874617" y="238952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1" name="Shape 791"/>
          <p:cNvSpPr/>
          <p:nvPr/>
        </p:nvSpPr>
        <p:spPr>
          <a:xfrm>
            <a:off x="4874617" y="38472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2" name="Shape 792"/>
          <p:cNvSpPr/>
          <p:nvPr/>
        </p:nvSpPr>
        <p:spPr>
          <a:xfrm>
            <a:off x="4874617" y="5305924"/>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3" name="Shape 793"/>
          <p:cNvSpPr/>
          <p:nvPr/>
        </p:nvSpPr>
        <p:spPr>
          <a:xfrm>
            <a:off x="6984305" y="9313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4" name="Shape 794"/>
          <p:cNvSpPr/>
          <p:nvPr/>
        </p:nvSpPr>
        <p:spPr>
          <a:xfrm>
            <a:off x="6984305" y="238952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5" name="Shape 795"/>
          <p:cNvSpPr/>
          <p:nvPr/>
        </p:nvSpPr>
        <p:spPr>
          <a:xfrm>
            <a:off x="6984305" y="38472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6" name="Shape 796"/>
          <p:cNvSpPr/>
          <p:nvPr/>
        </p:nvSpPr>
        <p:spPr>
          <a:xfrm>
            <a:off x="6984305" y="5305924"/>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7" name="Shape 797"/>
          <p:cNvSpPr/>
          <p:nvPr/>
        </p:nvSpPr>
        <p:spPr>
          <a:xfrm>
            <a:off x="9094645" y="9313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8" name="Shape 798"/>
          <p:cNvSpPr/>
          <p:nvPr/>
        </p:nvSpPr>
        <p:spPr>
          <a:xfrm>
            <a:off x="9094645" y="238952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799" name="Shape 799"/>
          <p:cNvSpPr/>
          <p:nvPr/>
        </p:nvSpPr>
        <p:spPr>
          <a:xfrm>
            <a:off x="9094645" y="3847232"/>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800" name="Shape 800"/>
          <p:cNvSpPr/>
          <p:nvPr/>
        </p:nvSpPr>
        <p:spPr>
          <a:xfrm>
            <a:off x="9094645" y="5305924"/>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129250" lIns="172325" spcFirstLastPara="1" rIns="172325" wrap="square" tIns="129250">
            <a:noAutofit/>
          </a:bodyPr>
          <a:lstStyle/>
          <a:p>
            <a:pPr indent="0" lvl="0" marL="0" marR="0" rtl="0" algn="ctr">
              <a:lnSpc>
                <a:spcPct val="85000"/>
              </a:lnSpc>
              <a:spcBef>
                <a:spcPts val="0"/>
              </a:spcBef>
              <a:spcAft>
                <a:spcPts val="0"/>
              </a:spcAft>
              <a:buClr>
                <a:srgbClr val="000000"/>
              </a:buClr>
              <a:buSzPts val="667"/>
              <a:buFont typeface="Arial"/>
              <a:buNone/>
            </a:pPr>
            <a:r>
              <a:t/>
            </a:r>
            <a:endParaRPr b="0" i="0" sz="667" u="none" cap="none" strike="noStrike">
              <a:solidFill>
                <a:srgbClr val="000000"/>
              </a:solidFill>
              <a:latin typeface="Arial"/>
              <a:ea typeface="Arial"/>
              <a:cs typeface="Arial"/>
              <a:sym typeface="Arial"/>
            </a:endParaRPr>
          </a:p>
        </p:txBody>
      </p:sp>
      <p:sp>
        <p:nvSpPr>
          <p:cNvPr id="801" name="Shape 801"/>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2" name="Shape 802"/>
          <p:cNvSpPr/>
          <p:nvPr>
            <p:ph idx="2" type="pic"/>
          </p:nvPr>
        </p:nvSpPr>
        <p:spPr>
          <a:xfrm>
            <a:off x="610072" y="89799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3" name="Shape 803"/>
          <p:cNvSpPr/>
          <p:nvPr>
            <p:ph idx="3" type="pic"/>
          </p:nvPr>
        </p:nvSpPr>
        <p:spPr>
          <a:xfrm>
            <a:off x="2725921" y="89799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4" name="Shape 804"/>
          <p:cNvSpPr/>
          <p:nvPr>
            <p:ph idx="4" type="pic"/>
          </p:nvPr>
        </p:nvSpPr>
        <p:spPr>
          <a:xfrm>
            <a:off x="4841284" y="89799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5" name="Shape 805"/>
          <p:cNvSpPr/>
          <p:nvPr>
            <p:ph idx="5" type="pic"/>
          </p:nvPr>
        </p:nvSpPr>
        <p:spPr>
          <a:xfrm>
            <a:off x="6950972" y="89799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6" name="Shape 806"/>
          <p:cNvSpPr/>
          <p:nvPr>
            <p:ph idx="6" type="pic"/>
          </p:nvPr>
        </p:nvSpPr>
        <p:spPr>
          <a:xfrm>
            <a:off x="9061305" y="897999"/>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7" name="Shape 807"/>
          <p:cNvSpPr/>
          <p:nvPr>
            <p:ph idx="7" type="pic"/>
          </p:nvPr>
        </p:nvSpPr>
        <p:spPr>
          <a:xfrm>
            <a:off x="610072" y="2356196"/>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8" name="Shape 808"/>
          <p:cNvSpPr/>
          <p:nvPr>
            <p:ph idx="8" type="pic"/>
          </p:nvPr>
        </p:nvSpPr>
        <p:spPr>
          <a:xfrm>
            <a:off x="2725921" y="2356196"/>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09" name="Shape 809"/>
          <p:cNvSpPr/>
          <p:nvPr>
            <p:ph idx="9" type="pic"/>
          </p:nvPr>
        </p:nvSpPr>
        <p:spPr>
          <a:xfrm>
            <a:off x="4841284" y="2356196"/>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0" name="Shape 810"/>
          <p:cNvSpPr/>
          <p:nvPr>
            <p:ph idx="13" type="pic"/>
          </p:nvPr>
        </p:nvSpPr>
        <p:spPr>
          <a:xfrm>
            <a:off x="6950972" y="2356196"/>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1" name="Shape 811"/>
          <p:cNvSpPr/>
          <p:nvPr>
            <p:ph idx="14" type="pic"/>
          </p:nvPr>
        </p:nvSpPr>
        <p:spPr>
          <a:xfrm>
            <a:off x="9061305" y="2356196"/>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2" name="Shape 812"/>
          <p:cNvSpPr/>
          <p:nvPr>
            <p:ph idx="15" type="pic"/>
          </p:nvPr>
        </p:nvSpPr>
        <p:spPr>
          <a:xfrm>
            <a:off x="610072" y="3814393"/>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3" name="Shape 813"/>
          <p:cNvSpPr/>
          <p:nvPr>
            <p:ph idx="16" type="pic"/>
          </p:nvPr>
        </p:nvSpPr>
        <p:spPr>
          <a:xfrm>
            <a:off x="2725921" y="3814393"/>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4" name="Shape 814"/>
          <p:cNvSpPr/>
          <p:nvPr>
            <p:ph idx="17" type="pic"/>
          </p:nvPr>
        </p:nvSpPr>
        <p:spPr>
          <a:xfrm>
            <a:off x="4841284" y="3814393"/>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5" name="Shape 815"/>
          <p:cNvSpPr/>
          <p:nvPr>
            <p:ph idx="18" type="pic"/>
          </p:nvPr>
        </p:nvSpPr>
        <p:spPr>
          <a:xfrm>
            <a:off x="6950972" y="3814393"/>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6" name="Shape 816"/>
          <p:cNvSpPr/>
          <p:nvPr>
            <p:ph idx="19" type="pic"/>
          </p:nvPr>
        </p:nvSpPr>
        <p:spPr>
          <a:xfrm>
            <a:off x="9061305" y="3814393"/>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7" name="Shape 817"/>
          <p:cNvSpPr/>
          <p:nvPr>
            <p:ph idx="20" type="pic"/>
          </p:nvPr>
        </p:nvSpPr>
        <p:spPr>
          <a:xfrm>
            <a:off x="610072" y="5272591"/>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8" name="Shape 818"/>
          <p:cNvSpPr/>
          <p:nvPr>
            <p:ph idx="21" type="pic"/>
          </p:nvPr>
        </p:nvSpPr>
        <p:spPr>
          <a:xfrm>
            <a:off x="2725921" y="5272591"/>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19" name="Shape 819"/>
          <p:cNvSpPr/>
          <p:nvPr>
            <p:ph idx="22" type="pic"/>
          </p:nvPr>
        </p:nvSpPr>
        <p:spPr>
          <a:xfrm>
            <a:off x="4841284" y="5272591"/>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0" name="Shape 820"/>
          <p:cNvSpPr/>
          <p:nvPr>
            <p:ph idx="23" type="pic"/>
          </p:nvPr>
        </p:nvSpPr>
        <p:spPr>
          <a:xfrm>
            <a:off x="6950972" y="5272591"/>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1" name="Shape 821"/>
          <p:cNvSpPr/>
          <p:nvPr>
            <p:ph idx="24" type="pic"/>
          </p:nvPr>
        </p:nvSpPr>
        <p:spPr>
          <a:xfrm>
            <a:off x="9061305" y="5272591"/>
            <a:ext cx="1987296" cy="1324864"/>
          </a:xfrm>
          <a:prstGeom prst="rect">
            <a:avLst/>
          </a:prstGeom>
          <a:solidFill>
            <a:schemeClr val="lt1"/>
          </a:solidFill>
          <a:ln>
            <a:noFill/>
          </a:ln>
          <a:effectLst>
            <a:outerShdw blurRad="12700" rotWithShape="0" algn="tl" dir="2700000" dist="3175">
              <a:srgbClr val="000000">
                <a:alpha val="40000"/>
              </a:srgbClr>
            </a:outerShdw>
          </a:effectLst>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667"/>
              <a:buFont typeface="Arial"/>
              <a:buNone/>
              <a:defRPr b="0" i="0" sz="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Column with square images">
  <p:cSld name="6 Column with square images">
    <p:spTree>
      <p:nvGrpSpPr>
        <p:cNvPr id="822" name="Shape 822"/>
        <p:cNvGrpSpPr/>
        <p:nvPr/>
      </p:nvGrpSpPr>
      <p:grpSpPr>
        <a:xfrm>
          <a:off x="0" y="0"/>
          <a:ext cx="0" cy="0"/>
          <a:chOff x="0" y="0"/>
          <a:chExt cx="0" cy="0"/>
        </a:xfrm>
      </p:grpSpPr>
      <p:sp>
        <p:nvSpPr>
          <p:cNvPr id="823" name="Shape 823"/>
          <p:cNvSpPr/>
          <p:nvPr>
            <p:ph idx="2" type="pic"/>
          </p:nvPr>
        </p:nvSpPr>
        <p:spPr>
          <a:xfrm>
            <a:off x="9948195" y="987553"/>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4" name="Shape 824"/>
          <p:cNvSpPr txBox="1"/>
          <p:nvPr>
            <p:ph idx="1" type="body"/>
          </p:nvPr>
        </p:nvSpPr>
        <p:spPr>
          <a:xfrm>
            <a:off x="9948200" y="2779777"/>
            <a:ext cx="1633728"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5" name="Shape 825"/>
          <p:cNvSpPr/>
          <p:nvPr>
            <p:ph idx="3" type="pic"/>
          </p:nvPr>
        </p:nvSpPr>
        <p:spPr>
          <a:xfrm>
            <a:off x="610066" y="987553"/>
            <a:ext cx="1632663" cy="163372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6" name="Shape 826"/>
          <p:cNvSpPr/>
          <p:nvPr>
            <p:ph idx="4" type="pic"/>
          </p:nvPr>
        </p:nvSpPr>
        <p:spPr>
          <a:xfrm>
            <a:off x="2475448" y="987553"/>
            <a:ext cx="1633728"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7" name="Shape 827"/>
          <p:cNvSpPr/>
          <p:nvPr>
            <p:ph idx="5" type="pic"/>
          </p:nvPr>
        </p:nvSpPr>
        <p:spPr>
          <a:xfrm>
            <a:off x="4338436" y="987553"/>
            <a:ext cx="1638811"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8" name="Shape 828"/>
          <p:cNvSpPr/>
          <p:nvPr>
            <p:ph idx="6" type="pic"/>
          </p:nvPr>
        </p:nvSpPr>
        <p:spPr>
          <a:xfrm>
            <a:off x="6212538" y="987553"/>
            <a:ext cx="1633733"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29" name="Shape 829"/>
          <p:cNvSpPr/>
          <p:nvPr>
            <p:ph idx="7" type="pic"/>
          </p:nvPr>
        </p:nvSpPr>
        <p:spPr>
          <a:xfrm>
            <a:off x="8077914" y="987553"/>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0" name="Shape 830"/>
          <p:cNvSpPr txBox="1"/>
          <p:nvPr>
            <p:ph idx="8" type="body"/>
          </p:nvPr>
        </p:nvSpPr>
        <p:spPr>
          <a:xfrm>
            <a:off x="610066" y="2779777"/>
            <a:ext cx="1633733"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1" name="Shape 831"/>
          <p:cNvSpPr txBox="1"/>
          <p:nvPr>
            <p:ph idx="9" type="body"/>
          </p:nvPr>
        </p:nvSpPr>
        <p:spPr>
          <a:xfrm>
            <a:off x="2475449" y="2779777"/>
            <a:ext cx="1633727"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2" name="Shape 832"/>
          <p:cNvSpPr txBox="1"/>
          <p:nvPr>
            <p:ph idx="13" type="body"/>
          </p:nvPr>
        </p:nvSpPr>
        <p:spPr>
          <a:xfrm>
            <a:off x="4340824" y="2779777"/>
            <a:ext cx="1633728"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3" name="Shape 833"/>
          <p:cNvSpPr txBox="1"/>
          <p:nvPr>
            <p:ph idx="14" type="body"/>
          </p:nvPr>
        </p:nvSpPr>
        <p:spPr>
          <a:xfrm>
            <a:off x="6212543" y="2779777"/>
            <a:ext cx="1633728"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4" name="Shape 834"/>
          <p:cNvSpPr txBox="1"/>
          <p:nvPr>
            <p:ph idx="15" type="body"/>
          </p:nvPr>
        </p:nvSpPr>
        <p:spPr>
          <a:xfrm>
            <a:off x="8077919" y="2779777"/>
            <a:ext cx="1633728" cy="362102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5" name="Shape 835"/>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6 Column with square images">
  <p:cSld name="Intro + 6 Column with square images">
    <p:spTree>
      <p:nvGrpSpPr>
        <p:cNvPr id="836" name="Shape 836"/>
        <p:cNvGrpSpPr/>
        <p:nvPr/>
      </p:nvGrpSpPr>
      <p:grpSpPr>
        <a:xfrm>
          <a:off x="0" y="0"/>
          <a:ext cx="0" cy="0"/>
          <a:chOff x="0" y="0"/>
          <a:chExt cx="0" cy="0"/>
        </a:xfrm>
      </p:grpSpPr>
      <p:sp>
        <p:nvSpPr>
          <p:cNvPr id="837" name="Shape 837"/>
          <p:cNvSpPr/>
          <p:nvPr>
            <p:ph idx="2" type="pic"/>
          </p:nvPr>
        </p:nvSpPr>
        <p:spPr>
          <a:xfrm>
            <a:off x="9948195" y="3100781"/>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8" name="Shape 838"/>
          <p:cNvSpPr txBox="1"/>
          <p:nvPr>
            <p:ph idx="1" type="body"/>
          </p:nvPr>
        </p:nvSpPr>
        <p:spPr>
          <a:xfrm>
            <a:off x="9948200" y="4893005"/>
            <a:ext cx="1633728"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39" name="Shape 839"/>
          <p:cNvSpPr/>
          <p:nvPr>
            <p:ph idx="3" type="pic"/>
          </p:nvPr>
        </p:nvSpPr>
        <p:spPr>
          <a:xfrm>
            <a:off x="610066" y="3100781"/>
            <a:ext cx="1632663" cy="163372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0" name="Shape 840"/>
          <p:cNvSpPr/>
          <p:nvPr>
            <p:ph idx="4" type="pic"/>
          </p:nvPr>
        </p:nvSpPr>
        <p:spPr>
          <a:xfrm>
            <a:off x="2475448" y="3100781"/>
            <a:ext cx="1633728"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1" name="Shape 841"/>
          <p:cNvSpPr/>
          <p:nvPr>
            <p:ph idx="5" type="pic"/>
          </p:nvPr>
        </p:nvSpPr>
        <p:spPr>
          <a:xfrm>
            <a:off x="4338436" y="3100781"/>
            <a:ext cx="1638811"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2" name="Shape 842"/>
          <p:cNvSpPr/>
          <p:nvPr>
            <p:ph idx="6" type="pic"/>
          </p:nvPr>
        </p:nvSpPr>
        <p:spPr>
          <a:xfrm>
            <a:off x="6212538" y="3100781"/>
            <a:ext cx="1633733"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3" name="Shape 843"/>
          <p:cNvSpPr/>
          <p:nvPr>
            <p:ph idx="7" type="pic"/>
          </p:nvPr>
        </p:nvSpPr>
        <p:spPr>
          <a:xfrm>
            <a:off x="8077914" y="3100781"/>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4" name="Shape 844"/>
          <p:cNvSpPr txBox="1"/>
          <p:nvPr>
            <p:ph idx="8" type="body"/>
          </p:nvPr>
        </p:nvSpPr>
        <p:spPr>
          <a:xfrm>
            <a:off x="610066" y="4893005"/>
            <a:ext cx="1633733"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5" name="Shape 845"/>
          <p:cNvSpPr txBox="1"/>
          <p:nvPr>
            <p:ph idx="9" type="body"/>
          </p:nvPr>
        </p:nvSpPr>
        <p:spPr>
          <a:xfrm>
            <a:off x="2475449" y="4893005"/>
            <a:ext cx="1633727"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6" name="Shape 846"/>
          <p:cNvSpPr txBox="1"/>
          <p:nvPr>
            <p:ph idx="13" type="body"/>
          </p:nvPr>
        </p:nvSpPr>
        <p:spPr>
          <a:xfrm>
            <a:off x="4340824" y="4893005"/>
            <a:ext cx="1633728"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7" name="Shape 847"/>
          <p:cNvSpPr txBox="1"/>
          <p:nvPr>
            <p:ph idx="14" type="body"/>
          </p:nvPr>
        </p:nvSpPr>
        <p:spPr>
          <a:xfrm>
            <a:off x="6212543" y="4893005"/>
            <a:ext cx="1633728"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8" name="Shape 848"/>
          <p:cNvSpPr txBox="1"/>
          <p:nvPr>
            <p:ph idx="15" type="body"/>
          </p:nvPr>
        </p:nvSpPr>
        <p:spPr>
          <a:xfrm>
            <a:off x="8077919" y="4893005"/>
            <a:ext cx="1633728" cy="15199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49" name="Shape 849"/>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0" name="Shape 850"/>
          <p:cNvSpPr txBox="1"/>
          <p:nvPr>
            <p:ph idx="16" type="body"/>
          </p:nvPr>
        </p:nvSpPr>
        <p:spPr>
          <a:xfrm>
            <a:off x="610068" y="997999"/>
            <a:ext cx="10967192" cy="178578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4800"/>
              <a:buFont typeface="Arial"/>
              <a:buNone/>
              <a:defRPr b="0" i="0" sz="48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with 6 images">
  <p:cSld name="3 Column with 6 images">
    <p:spTree>
      <p:nvGrpSpPr>
        <p:cNvPr id="851" name="Shape 851"/>
        <p:cNvGrpSpPr/>
        <p:nvPr/>
      </p:nvGrpSpPr>
      <p:grpSpPr>
        <a:xfrm>
          <a:off x="0" y="0"/>
          <a:ext cx="0" cy="0"/>
          <a:chOff x="0" y="0"/>
          <a:chExt cx="0" cy="0"/>
        </a:xfrm>
      </p:grpSpPr>
      <p:sp>
        <p:nvSpPr>
          <p:cNvPr id="852" name="Shape 852"/>
          <p:cNvSpPr/>
          <p:nvPr>
            <p:ph idx="2" type="pic"/>
          </p:nvPr>
        </p:nvSpPr>
        <p:spPr>
          <a:xfrm>
            <a:off x="610072" y="3848374"/>
            <a:ext cx="3450336"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3" name="Shape 853"/>
          <p:cNvSpPr/>
          <p:nvPr>
            <p:ph idx="3" type="pic"/>
          </p:nvPr>
        </p:nvSpPr>
        <p:spPr>
          <a:xfrm>
            <a:off x="4371457" y="3848374"/>
            <a:ext cx="3450335"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4" name="Shape 854"/>
          <p:cNvSpPr/>
          <p:nvPr>
            <p:ph idx="4" type="pic"/>
          </p:nvPr>
        </p:nvSpPr>
        <p:spPr>
          <a:xfrm>
            <a:off x="8131600" y="3848374"/>
            <a:ext cx="3450336"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5" name="Shape 855"/>
          <p:cNvSpPr txBox="1"/>
          <p:nvPr>
            <p:ph idx="1" type="body"/>
          </p:nvPr>
        </p:nvSpPr>
        <p:spPr>
          <a:xfrm>
            <a:off x="610072" y="5876859"/>
            <a:ext cx="3450333" cy="7579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6" name="Shape 856"/>
          <p:cNvSpPr txBox="1"/>
          <p:nvPr>
            <p:ph idx="5" type="body"/>
          </p:nvPr>
        </p:nvSpPr>
        <p:spPr>
          <a:xfrm>
            <a:off x="4371456" y="5876859"/>
            <a:ext cx="3450333" cy="7579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7" name="Shape 857"/>
          <p:cNvSpPr txBox="1"/>
          <p:nvPr>
            <p:ph idx="6" type="body"/>
          </p:nvPr>
        </p:nvSpPr>
        <p:spPr>
          <a:xfrm>
            <a:off x="8134605" y="5876859"/>
            <a:ext cx="3450332" cy="7579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8" name="Shape 858"/>
          <p:cNvSpPr/>
          <p:nvPr>
            <p:ph idx="7" type="pic"/>
          </p:nvPr>
        </p:nvSpPr>
        <p:spPr>
          <a:xfrm>
            <a:off x="610071" y="987551"/>
            <a:ext cx="3450336"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59" name="Shape 859"/>
          <p:cNvSpPr/>
          <p:nvPr>
            <p:ph idx="8" type="pic"/>
          </p:nvPr>
        </p:nvSpPr>
        <p:spPr>
          <a:xfrm>
            <a:off x="4371455" y="987551"/>
            <a:ext cx="3450335"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60" name="Shape 860"/>
          <p:cNvSpPr/>
          <p:nvPr>
            <p:ph idx="9" type="pic"/>
          </p:nvPr>
        </p:nvSpPr>
        <p:spPr>
          <a:xfrm>
            <a:off x="8131599" y="987551"/>
            <a:ext cx="3450336" cy="194081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61" name="Shape 861"/>
          <p:cNvSpPr txBox="1"/>
          <p:nvPr>
            <p:ph idx="13" type="body"/>
          </p:nvPr>
        </p:nvSpPr>
        <p:spPr>
          <a:xfrm>
            <a:off x="610071" y="3022475"/>
            <a:ext cx="3450333" cy="75776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62" name="Shape 862"/>
          <p:cNvSpPr txBox="1"/>
          <p:nvPr>
            <p:ph idx="14" type="body"/>
          </p:nvPr>
        </p:nvSpPr>
        <p:spPr>
          <a:xfrm>
            <a:off x="4371455" y="3022475"/>
            <a:ext cx="3450333" cy="75776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63" name="Shape 863"/>
          <p:cNvSpPr txBox="1"/>
          <p:nvPr>
            <p:ph idx="15" type="body"/>
          </p:nvPr>
        </p:nvSpPr>
        <p:spPr>
          <a:xfrm>
            <a:off x="8134603" y="3022475"/>
            <a:ext cx="3450332" cy="757765"/>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64" name="Shape 864"/>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0" name="Shape 70"/>
        <p:cNvGrpSpPr/>
        <p:nvPr/>
      </p:nvGrpSpPr>
      <p:grpSpPr>
        <a:xfrm>
          <a:off x="0" y="0"/>
          <a:ext cx="0" cy="0"/>
          <a:chOff x="0" y="0"/>
          <a:chExt cx="0" cy="0"/>
        </a:xfrm>
      </p:grpSpPr>
      <p:sp>
        <p:nvSpPr>
          <p:cNvPr id="71" name="Shape 71"/>
          <p:cNvSpPr txBox="1"/>
          <p:nvPr>
            <p:ph type="title"/>
          </p:nvPr>
        </p:nvSpPr>
        <p:spPr>
          <a:xfrm>
            <a:off x="609600" y="274637"/>
            <a:ext cx="109727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72" name="Shape 72"/>
          <p:cNvSpPr txBox="1"/>
          <p:nvPr>
            <p:ph idx="1" type="body"/>
          </p:nvPr>
        </p:nvSpPr>
        <p:spPr>
          <a:xfrm rot="5400000">
            <a:off x="3833018" y="-1623217"/>
            <a:ext cx="4525963" cy="10972799"/>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 name="Shape 73"/>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4" name="Shape 74"/>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with 8 images">
  <p:cSld name="4 Column with 8 images">
    <p:spTree>
      <p:nvGrpSpPr>
        <p:cNvPr id="865" name="Shape 865"/>
        <p:cNvGrpSpPr/>
        <p:nvPr/>
      </p:nvGrpSpPr>
      <p:grpSpPr>
        <a:xfrm>
          <a:off x="0" y="0"/>
          <a:ext cx="0" cy="0"/>
          <a:chOff x="0" y="0"/>
          <a:chExt cx="0" cy="0"/>
        </a:xfrm>
      </p:grpSpPr>
      <p:sp>
        <p:nvSpPr>
          <p:cNvPr id="866" name="Shape 866"/>
          <p:cNvSpPr/>
          <p:nvPr/>
        </p:nvSpPr>
        <p:spPr>
          <a:xfrm>
            <a:off x="3426423" y="987552"/>
            <a:ext cx="2511552" cy="1670304"/>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867" name="Shape 867"/>
          <p:cNvSpPr/>
          <p:nvPr/>
        </p:nvSpPr>
        <p:spPr>
          <a:xfrm>
            <a:off x="6249117" y="987552"/>
            <a:ext cx="2511552" cy="1670304"/>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868" name="Shape 868"/>
          <p:cNvSpPr/>
          <p:nvPr/>
        </p:nvSpPr>
        <p:spPr>
          <a:xfrm>
            <a:off x="9070383" y="987552"/>
            <a:ext cx="2511552" cy="1670304"/>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869" name="Shape 869"/>
          <p:cNvSpPr/>
          <p:nvPr/>
        </p:nvSpPr>
        <p:spPr>
          <a:xfrm>
            <a:off x="610071" y="987552"/>
            <a:ext cx="2511552" cy="1670304"/>
          </a:xfrm>
          <a:prstGeom prst="rect">
            <a:avLst/>
          </a:prstGeom>
          <a:solidFill>
            <a:srgbClr val="BFBFB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33"/>
              <a:buFont typeface="Arial"/>
              <a:buNone/>
            </a:pPr>
            <a:r>
              <a:t/>
            </a:r>
            <a:endParaRPr b="0" i="0" sz="1333" u="none" cap="none" strike="noStrike">
              <a:solidFill>
                <a:srgbClr val="000000"/>
              </a:solidFill>
              <a:latin typeface="Arial"/>
              <a:ea typeface="Arial"/>
              <a:cs typeface="Arial"/>
              <a:sym typeface="Arial"/>
            </a:endParaRPr>
          </a:p>
        </p:txBody>
      </p:sp>
      <p:sp>
        <p:nvSpPr>
          <p:cNvPr id="870" name="Shape 870"/>
          <p:cNvSpPr/>
          <p:nvPr>
            <p:ph idx="2" type="pic"/>
          </p:nvPr>
        </p:nvSpPr>
        <p:spPr>
          <a:xfrm>
            <a:off x="610071" y="98755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1" name="Shape 871"/>
          <p:cNvSpPr txBox="1"/>
          <p:nvPr>
            <p:ph idx="1" type="body"/>
          </p:nvPr>
        </p:nvSpPr>
        <p:spPr>
          <a:xfrm>
            <a:off x="610067" y="281635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2" name="Shape 872"/>
          <p:cNvSpPr/>
          <p:nvPr>
            <p:ph idx="3" type="pic"/>
          </p:nvPr>
        </p:nvSpPr>
        <p:spPr>
          <a:xfrm>
            <a:off x="3426423" y="98755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3" name="Shape 873"/>
          <p:cNvSpPr txBox="1"/>
          <p:nvPr>
            <p:ph idx="4" type="body"/>
          </p:nvPr>
        </p:nvSpPr>
        <p:spPr>
          <a:xfrm>
            <a:off x="3426419" y="281635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4" name="Shape 874"/>
          <p:cNvSpPr/>
          <p:nvPr>
            <p:ph idx="5" type="pic"/>
          </p:nvPr>
        </p:nvSpPr>
        <p:spPr>
          <a:xfrm>
            <a:off x="6251161" y="98755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5" name="Shape 875"/>
          <p:cNvSpPr txBox="1"/>
          <p:nvPr>
            <p:ph idx="6" type="body"/>
          </p:nvPr>
        </p:nvSpPr>
        <p:spPr>
          <a:xfrm>
            <a:off x="6251157" y="281635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6" name="Shape 876"/>
          <p:cNvSpPr/>
          <p:nvPr>
            <p:ph idx="7" type="pic"/>
          </p:nvPr>
        </p:nvSpPr>
        <p:spPr>
          <a:xfrm>
            <a:off x="9070383" y="98755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7" name="Shape 877"/>
          <p:cNvSpPr txBox="1"/>
          <p:nvPr>
            <p:ph idx="8" type="body"/>
          </p:nvPr>
        </p:nvSpPr>
        <p:spPr>
          <a:xfrm>
            <a:off x="9070379" y="281635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78" name="Shape 87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9" name="Shape 879"/>
          <p:cNvSpPr/>
          <p:nvPr>
            <p:ph idx="9" type="pic"/>
          </p:nvPr>
        </p:nvSpPr>
        <p:spPr>
          <a:xfrm>
            <a:off x="610071" y="381387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0" name="Shape 880"/>
          <p:cNvSpPr txBox="1"/>
          <p:nvPr>
            <p:ph idx="13" type="body"/>
          </p:nvPr>
        </p:nvSpPr>
        <p:spPr>
          <a:xfrm>
            <a:off x="610067" y="564267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1" name="Shape 881"/>
          <p:cNvSpPr/>
          <p:nvPr>
            <p:ph idx="14" type="pic"/>
          </p:nvPr>
        </p:nvSpPr>
        <p:spPr>
          <a:xfrm>
            <a:off x="3426423" y="381387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2" name="Shape 882"/>
          <p:cNvSpPr txBox="1"/>
          <p:nvPr>
            <p:ph idx="15" type="body"/>
          </p:nvPr>
        </p:nvSpPr>
        <p:spPr>
          <a:xfrm>
            <a:off x="3426419" y="564267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3" name="Shape 883"/>
          <p:cNvSpPr/>
          <p:nvPr>
            <p:ph idx="16" type="pic"/>
          </p:nvPr>
        </p:nvSpPr>
        <p:spPr>
          <a:xfrm>
            <a:off x="6251161" y="381387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4" name="Shape 884"/>
          <p:cNvSpPr txBox="1"/>
          <p:nvPr>
            <p:ph idx="17" type="body"/>
          </p:nvPr>
        </p:nvSpPr>
        <p:spPr>
          <a:xfrm>
            <a:off x="6251157" y="564267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5" name="Shape 885"/>
          <p:cNvSpPr/>
          <p:nvPr>
            <p:ph idx="18" type="pic"/>
          </p:nvPr>
        </p:nvSpPr>
        <p:spPr>
          <a:xfrm>
            <a:off x="9070383" y="3813872"/>
            <a:ext cx="2511548" cy="1670304"/>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6" name="Shape 886"/>
          <p:cNvSpPr txBox="1"/>
          <p:nvPr>
            <p:ph idx="19" type="body"/>
          </p:nvPr>
        </p:nvSpPr>
        <p:spPr>
          <a:xfrm>
            <a:off x="9070379" y="5642673"/>
            <a:ext cx="2511556" cy="7234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Column with 12 square images">
  <p:cSld name="6 Column with 12 square images">
    <p:spTree>
      <p:nvGrpSpPr>
        <p:cNvPr id="887" name="Shape 887"/>
        <p:cNvGrpSpPr/>
        <p:nvPr/>
      </p:nvGrpSpPr>
      <p:grpSpPr>
        <a:xfrm>
          <a:off x="0" y="0"/>
          <a:ext cx="0" cy="0"/>
          <a:chOff x="0" y="0"/>
          <a:chExt cx="0" cy="0"/>
        </a:xfrm>
      </p:grpSpPr>
      <p:sp>
        <p:nvSpPr>
          <p:cNvPr id="888" name="Shape 888"/>
          <p:cNvSpPr txBox="1"/>
          <p:nvPr>
            <p:ph idx="1" type="body"/>
          </p:nvPr>
        </p:nvSpPr>
        <p:spPr>
          <a:xfrm>
            <a:off x="610068" y="2759866"/>
            <a:ext cx="1633731"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89" name="Shape 889"/>
          <p:cNvSpPr txBox="1"/>
          <p:nvPr>
            <p:ph idx="2" type="body"/>
          </p:nvPr>
        </p:nvSpPr>
        <p:spPr>
          <a:xfrm>
            <a:off x="2475449" y="2759866"/>
            <a:ext cx="1633727"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0" name="Shape 890"/>
          <p:cNvSpPr txBox="1"/>
          <p:nvPr>
            <p:ph idx="3" type="body"/>
          </p:nvPr>
        </p:nvSpPr>
        <p:spPr>
          <a:xfrm>
            <a:off x="4340824" y="2759866"/>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1" name="Shape 891"/>
          <p:cNvSpPr txBox="1"/>
          <p:nvPr>
            <p:ph idx="4" type="body"/>
          </p:nvPr>
        </p:nvSpPr>
        <p:spPr>
          <a:xfrm>
            <a:off x="6212543" y="2759866"/>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2" name="Shape 892"/>
          <p:cNvSpPr txBox="1"/>
          <p:nvPr>
            <p:ph idx="5" type="body"/>
          </p:nvPr>
        </p:nvSpPr>
        <p:spPr>
          <a:xfrm>
            <a:off x="8077917" y="2759866"/>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3" name="Shape 89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4" name="Shape 894"/>
          <p:cNvSpPr txBox="1"/>
          <p:nvPr>
            <p:ph idx="6" type="body"/>
          </p:nvPr>
        </p:nvSpPr>
        <p:spPr>
          <a:xfrm>
            <a:off x="9948200" y="2759866"/>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5" name="Shape 895"/>
          <p:cNvSpPr/>
          <p:nvPr>
            <p:ph idx="7" type="pic"/>
          </p:nvPr>
        </p:nvSpPr>
        <p:spPr>
          <a:xfrm>
            <a:off x="9948195" y="987552"/>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6" name="Shape 896"/>
          <p:cNvSpPr/>
          <p:nvPr>
            <p:ph idx="8" type="pic"/>
          </p:nvPr>
        </p:nvSpPr>
        <p:spPr>
          <a:xfrm>
            <a:off x="610066" y="987552"/>
            <a:ext cx="1632663" cy="163372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7" name="Shape 897"/>
          <p:cNvSpPr/>
          <p:nvPr>
            <p:ph idx="9" type="pic"/>
          </p:nvPr>
        </p:nvSpPr>
        <p:spPr>
          <a:xfrm>
            <a:off x="2475448" y="987552"/>
            <a:ext cx="1633728"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8" name="Shape 898"/>
          <p:cNvSpPr/>
          <p:nvPr>
            <p:ph idx="13" type="pic"/>
          </p:nvPr>
        </p:nvSpPr>
        <p:spPr>
          <a:xfrm>
            <a:off x="4338436" y="987552"/>
            <a:ext cx="1638811"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899" name="Shape 899"/>
          <p:cNvSpPr/>
          <p:nvPr>
            <p:ph idx="14" type="pic"/>
          </p:nvPr>
        </p:nvSpPr>
        <p:spPr>
          <a:xfrm>
            <a:off x="6212538" y="987552"/>
            <a:ext cx="1633733"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0" name="Shape 900"/>
          <p:cNvSpPr/>
          <p:nvPr>
            <p:ph idx="15" type="pic"/>
          </p:nvPr>
        </p:nvSpPr>
        <p:spPr>
          <a:xfrm>
            <a:off x="8077914" y="987552"/>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1" name="Shape 901"/>
          <p:cNvSpPr txBox="1"/>
          <p:nvPr>
            <p:ph idx="16" type="body"/>
          </p:nvPr>
        </p:nvSpPr>
        <p:spPr>
          <a:xfrm>
            <a:off x="610068" y="5452138"/>
            <a:ext cx="1633731"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2" name="Shape 902"/>
          <p:cNvSpPr txBox="1"/>
          <p:nvPr>
            <p:ph idx="17" type="body"/>
          </p:nvPr>
        </p:nvSpPr>
        <p:spPr>
          <a:xfrm>
            <a:off x="2475449" y="5452138"/>
            <a:ext cx="1633727"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3" name="Shape 903"/>
          <p:cNvSpPr txBox="1"/>
          <p:nvPr>
            <p:ph idx="18" type="body"/>
          </p:nvPr>
        </p:nvSpPr>
        <p:spPr>
          <a:xfrm>
            <a:off x="4340824" y="5452138"/>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4" name="Shape 904"/>
          <p:cNvSpPr txBox="1"/>
          <p:nvPr>
            <p:ph idx="19" type="body"/>
          </p:nvPr>
        </p:nvSpPr>
        <p:spPr>
          <a:xfrm>
            <a:off x="6212543" y="5452138"/>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5" name="Shape 905"/>
          <p:cNvSpPr txBox="1"/>
          <p:nvPr>
            <p:ph idx="20" type="body"/>
          </p:nvPr>
        </p:nvSpPr>
        <p:spPr>
          <a:xfrm>
            <a:off x="8077917" y="5452138"/>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6" name="Shape 906"/>
          <p:cNvSpPr txBox="1"/>
          <p:nvPr>
            <p:ph idx="21" type="body"/>
          </p:nvPr>
        </p:nvSpPr>
        <p:spPr>
          <a:xfrm>
            <a:off x="9948200" y="5452138"/>
            <a:ext cx="1633728" cy="91995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1600"/>
              <a:buFont typeface="Arial"/>
              <a:buNone/>
              <a:defRPr b="0" i="0" sz="16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7" name="Shape 907"/>
          <p:cNvSpPr/>
          <p:nvPr>
            <p:ph idx="22" type="pic"/>
          </p:nvPr>
        </p:nvSpPr>
        <p:spPr>
          <a:xfrm>
            <a:off x="9948195" y="3679824"/>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8" name="Shape 908"/>
          <p:cNvSpPr/>
          <p:nvPr>
            <p:ph idx="23" type="pic"/>
          </p:nvPr>
        </p:nvSpPr>
        <p:spPr>
          <a:xfrm>
            <a:off x="610066" y="3679824"/>
            <a:ext cx="1632663" cy="1633728"/>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09" name="Shape 909"/>
          <p:cNvSpPr/>
          <p:nvPr>
            <p:ph idx="24" type="pic"/>
          </p:nvPr>
        </p:nvSpPr>
        <p:spPr>
          <a:xfrm>
            <a:off x="2475448" y="3679824"/>
            <a:ext cx="1633728"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10" name="Shape 910"/>
          <p:cNvSpPr/>
          <p:nvPr>
            <p:ph idx="25" type="pic"/>
          </p:nvPr>
        </p:nvSpPr>
        <p:spPr>
          <a:xfrm>
            <a:off x="4338436" y="3679824"/>
            <a:ext cx="1638811"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11" name="Shape 911"/>
          <p:cNvSpPr/>
          <p:nvPr>
            <p:ph idx="26" type="pic"/>
          </p:nvPr>
        </p:nvSpPr>
        <p:spPr>
          <a:xfrm>
            <a:off x="6212538" y="3679824"/>
            <a:ext cx="1633733"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12" name="Shape 912"/>
          <p:cNvSpPr/>
          <p:nvPr>
            <p:ph idx="27" type="pic"/>
          </p:nvPr>
        </p:nvSpPr>
        <p:spPr>
          <a:xfrm>
            <a:off x="8077914" y="3679824"/>
            <a:ext cx="1633727" cy="1633729"/>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S">
  <p:cSld name="1_BLANKS">
    <p:bg>
      <p:bgPr>
        <a:solidFill>
          <a:srgbClr val="FCF10A"/>
        </a:solidFill>
      </p:bgPr>
    </p:bg>
    <p:spTree>
      <p:nvGrpSpPr>
        <p:cNvPr id="913" name="Shape 913"/>
        <p:cNvGrpSpPr/>
        <p:nvPr/>
      </p:nvGrpSpPr>
      <p:grpSpPr>
        <a:xfrm>
          <a:off x="0" y="0"/>
          <a:ext cx="0" cy="0"/>
          <a:chOff x="0" y="0"/>
          <a:chExt cx="0" cy="0"/>
        </a:xfrm>
      </p:grpSpPr>
      <p:sp>
        <p:nvSpPr>
          <p:cNvPr id="914" name="Shape 914"/>
          <p:cNvSpPr txBox="1"/>
          <p:nvPr/>
        </p:nvSpPr>
        <p:spPr>
          <a:xfrm>
            <a:off x="609599" y="964396"/>
            <a:ext cx="7209368" cy="166193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Data</a:t>
            </a:r>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p:cSld name="CLOSING">
    <p:bg>
      <p:bgPr>
        <a:solidFill>
          <a:srgbClr val="FCF10A"/>
        </a:solidFill>
      </p:bgPr>
    </p:bg>
    <p:spTree>
      <p:nvGrpSpPr>
        <p:cNvPr id="915" name="Shape 915"/>
        <p:cNvGrpSpPr/>
        <p:nvPr/>
      </p:nvGrpSpPr>
      <p:grpSpPr>
        <a:xfrm>
          <a:off x="0" y="0"/>
          <a:ext cx="0" cy="0"/>
          <a:chOff x="0" y="0"/>
          <a:chExt cx="0" cy="0"/>
        </a:xfrm>
      </p:grpSpPr>
      <p:sp>
        <p:nvSpPr>
          <p:cNvPr id="916" name="Shape 916"/>
          <p:cNvSpPr txBox="1"/>
          <p:nvPr/>
        </p:nvSpPr>
        <p:spPr>
          <a:xfrm>
            <a:off x="609599" y="964396"/>
            <a:ext cx="7209368" cy="166193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Last Slide</a:t>
            </a:r>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bg>
      <p:bgPr>
        <a:solidFill>
          <a:srgbClr val="262626"/>
        </a:solidFill>
      </p:bgPr>
    </p:bg>
    <p:spTree>
      <p:nvGrpSpPr>
        <p:cNvPr id="917" name="Shape 917"/>
        <p:cNvGrpSpPr/>
        <p:nvPr/>
      </p:nvGrpSpPr>
      <p:grpSpPr>
        <a:xfrm>
          <a:off x="0" y="0"/>
          <a:ext cx="0" cy="0"/>
          <a:chOff x="0" y="0"/>
          <a:chExt cx="0" cy="0"/>
        </a:xfrm>
      </p:grpSpPr>
      <p:sp>
        <p:nvSpPr>
          <p:cNvPr id="918" name="Shape 918"/>
          <p:cNvSpPr txBox="1"/>
          <p:nvPr/>
        </p:nvSpPr>
        <p:spPr>
          <a:xfrm>
            <a:off x="610073" y="3734289"/>
            <a:ext cx="5051439" cy="269553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Arial"/>
              <a:buNone/>
            </a:pPr>
            <a:r>
              <a:rPr b="0" i="0" lang="en-US" sz="1600" u="none" cap="none" strike="noStrike">
                <a:solidFill>
                  <a:srgbClr val="FFFFFF"/>
                </a:solidFill>
                <a:latin typeface="Arial"/>
                <a:ea typeface="Arial"/>
                <a:cs typeface="Arial"/>
                <a:sym typeface="Arial"/>
              </a:rPr>
              <a:t>We conceive, design, and develop technology products and services for the 21st century</a:t>
            </a:r>
            <a:endParaRPr/>
          </a:p>
          <a:p>
            <a:pPr indent="0" lvl="0" marL="0" marR="0" rtl="0" algn="l">
              <a:lnSpc>
                <a:spcPct val="100000"/>
              </a:lnSpc>
              <a:spcBef>
                <a:spcPts val="660"/>
              </a:spcBef>
              <a:spcAft>
                <a:spcPts val="0"/>
              </a:spcAft>
              <a:buClr>
                <a:srgbClr val="000000"/>
              </a:buClr>
              <a:buSzPts val="1067"/>
              <a:buFont typeface="Arial"/>
              <a:buNone/>
            </a:pPr>
            <a:r>
              <a:t/>
            </a:r>
            <a:endParaRPr b="0" i="0" sz="1067" u="none" cap="none" strike="noStrike">
              <a:solidFill>
                <a:srgbClr val="A5A5A5"/>
              </a:solidFill>
              <a:latin typeface="Arial"/>
              <a:ea typeface="Arial"/>
              <a:cs typeface="Arial"/>
              <a:sym typeface="Arial"/>
            </a:endParaRPr>
          </a:p>
          <a:p>
            <a:pPr indent="0" lvl="0" marL="0" marR="0" rtl="0" algn="l">
              <a:lnSpc>
                <a:spcPct val="100000"/>
              </a:lnSpc>
              <a:spcBef>
                <a:spcPts val="660"/>
              </a:spcBef>
              <a:spcAft>
                <a:spcPts val="0"/>
              </a:spcAft>
              <a:buClr>
                <a:srgbClr val="A5A5A5"/>
              </a:buClr>
              <a:buSzPts val="1067"/>
              <a:buFont typeface="Arial"/>
              <a:buNone/>
            </a:pPr>
            <a:r>
              <a:rPr b="0" i="0" lang="en-US" sz="1067" u="none" cap="none" strike="noStrike">
                <a:solidFill>
                  <a:srgbClr val="A5A5A5"/>
                </a:solidFill>
                <a:latin typeface="Arial"/>
                <a:ea typeface="Arial"/>
                <a:cs typeface="Arial"/>
                <a:sym typeface="Arial"/>
              </a:rPr>
              <a:t>Artefact was founded in 2006 and has a rapidly-growing staff of researchers, software developers, business developers, brand strategists, and visual, industrial, and interaction designers. Our company was founded by two Microsoft veterans, Gavin Kelly and Rob Girling, to become one of the world’s premier strategic design firms focused on software-mediated experiences. </a:t>
            </a:r>
            <a:endParaRPr/>
          </a:p>
          <a:p>
            <a:pPr indent="0" lvl="0" marL="0" marR="0" rtl="0" algn="l">
              <a:lnSpc>
                <a:spcPct val="100000"/>
              </a:lnSpc>
              <a:spcBef>
                <a:spcPts val="660"/>
              </a:spcBef>
              <a:spcAft>
                <a:spcPts val="0"/>
              </a:spcAft>
              <a:buClr>
                <a:srgbClr val="A5A5A5"/>
              </a:buClr>
              <a:buSzPts val="1067"/>
              <a:buFont typeface="Arial"/>
              <a:buNone/>
            </a:pPr>
            <a:r>
              <a:rPr b="0" i="0" lang="en-US" sz="1067" u="none" cap="none" strike="noStrike">
                <a:solidFill>
                  <a:srgbClr val="A5A5A5"/>
                </a:solidFill>
                <a:latin typeface="Arial"/>
                <a:ea typeface="Arial"/>
                <a:cs typeface="Arial"/>
                <a:sym typeface="Arial"/>
              </a:rPr>
              <a:t>Our mission is to consistently deliver second-to-none quality, insight, creativity, and business value for our clients.</a:t>
            </a:r>
            <a:endParaRPr/>
          </a:p>
          <a:p>
            <a:pPr indent="0" lvl="0" marL="0" marR="0" rtl="0" algn="l">
              <a:lnSpc>
                <a:spcPct val="100000"/>
              </a:lnSpc>
              <a:spcBef>
                <a:spcPts val="660"/>
              </a:spcBef>
              <a:spcAft>
                <a:spcPts val="0"/>
              </a:spcAft>
              <a:buClr>
                <a:srgbClr val="000000"/>
              </a:buClr>
              <a:buSzPts val="800"/>
              <a:buFont typeface="Arial"/>
              <a:buNone/>
            </a:pPr>
            <a:r>
              <a:t/>
            </a:r>
            <a:endParaRPr b="0" i="0" sz="800" u="none" cap="none" strike="noStrike">
              <a:solidFill>
                <a:srgbClr val="FFF500"/>
              </a:solidFill>
              <a:latin typeface="Arial"/>
              <a:ea typeface="Arial"/>
              <a:cs typeface="Arial"/>
              <a:sym typeface="Arial"/>
            </a:endParaRPr>
          </a:p>
          <a:p>
            <a:pPr indent="0" lvl="0" marL="0" marR="0" rtl="0" algn="l">
              <a:lnSpc>
                <a:spcPct val="100000"/>
              </a:lnSpc>
              <a:spcBef>
                <a:spcPts val="660"/>
              </a:spcBef>
              <a:spcAft>
                <a:spcPts val="0"/>
              </a:spcAft>
              <a:buClr>
                <a:srgbClr val="FFFFFF"/>
              </a:buClr>
              <a:buSzPts val="1067"/>
              <a:buFont typeface="Arial"/>
              <a:buNone/>
            </a:pPr>
            <a:r>
              <a:rPr b="0" i="0" lang="en-US" sz="1067" u="none" cap="none" strike="noStrike">
                <a:solidFill>
                  <a:srgbClr val="FFFFFF"/>
                </a:solidFill>
                <a:latin typeface="Arial"/>
                <a:ea typeface="Arial"/>
                <a:cs typeface="Arial"/>
                <a:sym typeface="Arial"/>
              </a:rPr>
              <a:t>artefactgroup.com</a:t>
            </a:r>
            <a:endParaRPr b="0" i="0" sz="1067" u="none" cap="none" strike="noStrike">
              <a:solidFill>
                <a:srgbClr val="FFFFFF"/>
              </a:solidFill>
              <a:latin typeface="Arial"/>
              <a:ea typeface="Arial"/>
              <a:cs typeface="Arial"/>
              <a:sym typeface="Arial"/>
            </a:endParaRPr>
          </a:p>
        </p:txBody>
      </p:sp>
      <p:pic>
        <p:nvPicPr>
          <p:cNvPr id="919" name="Shape 919"/>
          <p:cNvPicPr preferRelativeResize="0"/>
          <p:nvPr/>
        </p:nvPicPr>
        <p:blipFill rotWithShape="1">
          <a:blip r:embed="rId2">
            <a:alphaModFix/>
          </a:blip>
          <a:srcRect b="0" l="0" r="0" t="0"/>
          <a:stretch/>
        </p:blipFill>
        <p:spPr>
          <a:xfrm>
            <a:off x="610072" y="609600"/>
            <a:ext cx="1219200" cy="12192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vider 3: Statement">
  <p:cSld name="1_Divider 3: Statement">
    <p:bg>
      <p:bgPr>
        <a:solidFill>
          <a:srgbClr val="262626"/>
        </a:solidFill>
      </p:bgPr>
    </p:bg>
    <p:spTree>
      <p:nvGrpSpPr>
        <p:cNvPr id="920" name="Shape 920"/>
        <p:cNvGrpSpPr/>
        <p:nvPr/>
      </p:nvGrpSpPr>
      <p:grpSpPr>
        <a:xfrm>
          <a:off x="0" y="0"/>
          <a:ext cx="0" cy="0"/>
          <a:chOff x="0" y="0"/>
          <a:chExt cx="0" cy="0"/>
        </a:xfrm>
      </p:grpSpPr>
      <p:sp>
        <p:nvSpPr>
          <p:cNvPr id="921" name="Shape 921"/>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22" name="Shape 922"/>
          <p:cNvSpPr txBox="1"/>
          <p:nvPr>
            <p:ph idx="1" type="body"/>
          </p:nvPr>
        </p:nvSpPr>
        <p:spPr>
          <a:xfrm>
            <a:off x="609602" y="975784"/>
            <a:ext cx="721219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6400"/>
              <a:buFont typeface="Arial"/>
              <a:buNone/>
              <a:defRPr b="0" i="0" sz="6400" u="none" cap="none" strike="noStrike">
                <a:solidFill>
                  <a:srgbClr val="595959"/>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923" name="Shape 923"/>
          <p:cNvSpPr txBox="1"/>
          <p:nvPr/>
        </p:nvSpPr>
        <p:spPr>
          <a:xfrm>
            <a:off x="10538512" y="6394707"/>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Shape 77"/>
          <p:cNvSpPr txBox="1"/>
          <p:nvPr>
            <p:ph type="title"/>
          </p:nvPr>
        </p:nvSpPr>
        <p:spPr>
          <a:xfrm rot="5400000">
            <a:off x="7285037" y="1828801"/>
            <a:ext cx="5851525" cy="2743199"/>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78" name="Shape 78"/>
          <p:cNvSpPr txBox="1"/>
          <p:nvPr>
            <p:ph idx="1" type="body"/>
          </p:nvPr>
        </p:nvSpPr>
        <p:spPr>
          <a:xfrm rot="5400000">
            <a:off x="1697037" y="-812798"/>
            <a:ext cx="5851525" cy="80264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Shape 79"/>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 name="Shape 80"/>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3">
  <p:cSld name="Divider 3">
    <p:bg>
      <p:bgPr>
        <a:solidFill>
          <a:srgbClr val="262626"/>
        </a:solidFill>
      </p:bgPr>
    </p:bg>
    <p:spTree>
      <p:nvGrpSpPr>
        <p:cNvPr id="82" name="Shape 82"/>
        <p:cNvGrpSpPr/>
        <p:nvPr/>
      </p:nvGrpSpPr>
      <p:grpSpPr>
        <a:xfrm>
          <a:off x="0" y="0"/>
          <a:ext cx="0" cy="0"/>
          <a:chOff x="0" y="0"/>
          <a:chExt cx="0" cy="0"/>
        </a:xfrm>
      </p:grpSpPr>
      <p:sp>
        <p:nvSpPr>
          <p:cNvPr id="83" name="Shape 83"/>
          <p:cNvSpPr/>
          <p:nvPr>
            <p:ph idx="2" type="pic"/>
          </p:nvPr>
        </p:nvSpPr>
        <p:spPr>
          <a:xfrm>
            <a:off x="0" y="0"/>
            <a:ext cx="12192000" cy="6858000"/>
          </a:xfrm>
          <a:prstGeom prst="rect">
            <a:avLst/>
          </a:prstGeom>
          <a:solidFill>
            <a:schemeClr val="dk1"/>
          </a:solidFill>
          <a:ln>
            <a:noFill/>
          </a:ln>
        </p:spPr>
        <p:txBody>
          <a:bodyPr anchorCtr="0" anchor="b" bIns="91425" lIns="91425" spcFirstLastPara="1" rIns="91425" wrap="square" tIns="91425"/>
          <a:lstStyle>
            <a:lvl1pPr lvl="0" marR="0" rtl="0" algn="l">
              <a:lnSpc>
                <a:spcPct val="100000"/>
              </a:lnSpc>
              <a:spcBef>
                <a:spcPts val="427"/>
              </a:spcBef>
              <a:spcAft>
                <a:spcPts val="0"/>
              </a:spcAft>
              <a:buClr>
                <a:srgbClr val="595959"/>
              </a:buClr>
              <a:buSzPts val="2167"/>
              <a:buFont typeface="Arial"/>
              <a:buChar char="•"/>
              <a:defRPr b="0" i="0" sz="2133" u="none" cap="none" strike="noStrike">
                <a:solidFill>
                  <a:srgbClr val="595959"/>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Shape 84"/>
          <p:cNvSpPr txBox="1"/>
          <p:nvPr>
            <p:ph idx="1" type="body"/>
          </p:nvPr>
        </p:nvSpPr>
        <p:spPr>
          <a:xfrm>
            <a:off x="609600" y="975783"/>
            <a:ext cx="6340307" cy="5486399"/>
          </a:xfrm>
          <a:prstGeom prst="rect">
            <a:avLst/>
          </a:prstGeom>
          <a:noFill/>
          <a:ln>
            <a:noFill/>
          </a:ln>
        </p:spPr>
        <p:txBody>
          <a:bodyPr anchorCtr="0" anchor="t" bIns="91425" lIns="91425" spcFirstLastPara="1" rIns="91425" wrap="square" tIns="91425"/>
          <a:lstStyle>
            <a:lvl1pPr indent="-635000" lvl="0" marL="457200" marR="0" rtl="0" algn="l">
              <a:lnSpc>
                <a:spcPct val="100000"/>
              </a:lnSpc>
              <a:spcBef>
                <a:spcPts val="0"/>
              </a:spcBef>
              <a:spcAft>
                <a:spcPts val="0"/>
              </a:spcAft>
              <a:buClr>
                <a:srgbClr val="FFFFFF"/>
              </a:buClr>
              <a:buSzPts val="6400"/>
              <a:buFont typeface="Arial"/>
              <a:buChar char="•"/>
              <a:defRPr b="0" i="0" sz="6400" u="none" cap="none" strike="noStrike">
                <a:solidFill>
                  <a:srgbClr val="FFFFFF"/>
                </a:solidFill>
                <a:latin typeface="Arial"/>
                <a:ea typeface="Arial"/>
                <a:cs typeface="Arial"/>
                <a:sym typeface="Arial"/>
              </a:defRPr>
            </a:lvl1pPr>
            <a:lvl2pPr indent="-345095" lvl="1" marL="914400" marR="0" rtl="0" algn="l">
              <a:lnSpc>
                <a:spcPct val="125000"/>
              </a:lnSpc>
              <a:spcBef>
                <a:spcPts val="400"/>
              </a:spcBef>
              <a:spcAft>
                <a:spcPts val="0"/>
              </a:spcAft>
              <a:buClr>
                <a:srgbClr val="FFFFFF"/>
              </a:buClr>
              <a:buSzPts val="1835"/>
              <a:buFont typeface="Arial"/>
              <a:buChar char="–"/>
              <a:defRPr b="0" i="0" sz="1867" u="none" cap="none" strike="noStrike">
                <a:solidFill>
                  <a:srgbClr val="FFFFFF"/>
                </a:solidFill>
                <a:latin typeface="Arial"/>
                <a:ea typeface="Arial"/>
                <a:cs typeface="Arial"/>
                <a:sym typeface="Arial"/>
              </a:defRPr>
            </a:lvl2pPr>
            <a:lvl3pPr indent="-345095" lvl="2" marL="1371600" marR="0" rtl="0" algn="l">
              <a:lnSpc>
                <a:spcPct val="125000"/>
              </a:lnSpc>
              <a:spcBef>
                <a:spcPts val="400"/>
              </a:spcBef>
              <a:spcAft>
                <a:spcPts val="0"/>
              </a:spcAft>
              <a:buClr>
                <a:srgbClr val="FFFFFF"/>
              </a:buClr>
              <a:buSzPts val="1835"/>
              <a:buFont typeface="Arial"/>
              <a:buChar char="•"/>
              <a:defRPr b="0" i="0" sz="1867" u="none" cap="none" strike="noStrike">
                <a:solidFill>
                  <a:srgbClr val="FFFFFF"/>
                </a:solidFill>
                <a:latin typeface="Arial"/>
                <a:ea typeface="Arial"/>
                <a:cs typeface="Arial"/>
                <a:sym typeface="Arial"/>
              </a:defRPr>
            </a:lvl3pPr>
            <a:lvl4pPr indent="-345095" lvl="3" marL="1828800" marR="0" rtl="0" algn="l">
              <a:lnSpc>
                <a:spcPct val="125000"/>
              </a:lnSpc>
              <a:spcBef>
                <a:spcPts val="400"/>
              </a:spcBef>
              <a:spcAft>
                <a:spcPts val="0"/>
              </a:spcAft>
              <a:buClr>
                <a:srgbClr val="FFFFFF"/>
              </a:buClr>
              <a:buSzPts val="1835"/>
              <a:buFont typeface="Arial"/>
              <a:buChar char="–"/>
              <a:defRPr b="0" i="0" sz="1867" u="none" cap="none" strike="noStrike">
                <a:solidFill>
                  <a:srgbClr val="FFFFFF"/>
                </a:solidFill>
                <a:latin typeface="Arial"/>
                <a:ea typeface="Arial"/>
                <a:cs typeface="Arial"/>
                <a:sym typeface="Arial"/>
              </a:defRPr>
            </a:lvl4pPr>
            <a:lvl5pPr indent="-345095" lvl="4" marL="2286000" marR="0" rtl="0" algn="l">
              <a:lnSpc>
                <a:spcPct val="125000"/>
              </a:lnSpc>
              <a:spcBef>
                <a:spcPts val="400"/>
              </a:spcBef>
              <a:spcAft>
                <a:spcPts val="0"/>
              </a:spcAft>
              <a:buClr>
                <a:srgbClr val="FFFFFF"/>
              </a:buClr>
              <a:buSzPts val="1835"/>
              <a:buFont typeface="Arial"/>
              <a:buChar char="»"/>
              <a:defRPr b="0" i="0" sz="1867" u="none" cap="none" strike="noStrike">
                <a:solidFill>
                  <a:srgbClr val="FFFFFF"/>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5" name="Shape 85"/>
          <p:cNvSpPr txBox="1"/>
          <p:nvPr/>
        </p:nvSpPr>
        <p:spPr>
          <a:xfrm>
            <a:off x="10538510" y="6394705"/>
            <a:ext cx="1043424" cy="164211"/>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2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Intro + 4 Column with images">
  <p:cSld name="1_Intro + 4 Column with images">
    <p:bg>
      <p:bgPr>
        <a:solidFill>
          <a:schemeClr val="dk1"/>
        </a:solidFill>
      </p:bgPr>
    </p:bg>
    <p:spTree>
      <p:nvGrpSpPr>
        <p:cNvPr id="86" name="Shape 86"/>
        <p:cNvGrpSpPr/>
        <p:nvPr/>
      </p:nvGrpSpPr>
      <p:grpSpPr>
        <a:xfrm>
          <a:off x="0" y="0"/>
          <a:ext cx="0" cy="0"/>
          <a:chOff x="0" y="0"/>
          <a:chExt cx="0" cy="0"/>
        </a:xfrm>
      </p:grpSpPr>
      <p:sp>
        <p:nvSpPr>
          <p:cNvPr id="87" name="Shape 87"/>
          <p:cNvSpPr txBox="1"/>
          <p:nvPr>
            <p:ph type="title"/>
          </p:nvPr>
        </p:nvSpPr>
        <p:spPr>
          <a:xfrm>
            <a:off x="610072" y="704543"/>
            <a:ext cx="10971862"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88" name="Shape 88"/>
          <p:cNvSpPr txBox="1"/>
          <p:nvPr>
            <p:ph idx="1" type="body"/>
          </p:nvPr>
        </p:nvSpPr>
        <p:spPr>
          <a:xfrm>
            <a:off x="610068" y="1620570"/>
            <a:ext cx="10967192" cy="1785787"/>
          </a:xfrm>
          <a:prstGeom prst="rect">
            <a:avLst/>
          </a:prstGeom>
          <a:noFill/>
          <a:ln>
            <a:noFill/>
          </a:ln>
        </p:spPr>
        <p:txBody>
          <a:bodyPr anchorCtr="0" anchor="t" bIns="91425" lIns="91425" spcFirstLastPara="1" rIns="91425" wrap="square" tIns="91425"/>
          <a:lstStyle>
            <a:lvl1pPr indent="-533400" lvl="0" marL="457200" marR="0" rtl="0" algn="l">
              <a:lnSpc>
                <a:spcPct val="100000"/>
              </a:lnSpc>
              <a:spcBef>
                <a:spcPts val="96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1pPr>
            <a:lvl2pPr indent="-533400" lvl="1" marL="914400" marR="0" rtl="0" algn="l">
              <a:lnSpc>
                <a:spcPct val="100000"/>
              </a:lnSpc>
              <a:spcBef>
                <a:spcPts val="96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 name="Shape 89"/>
          <p:cNvSpPr/>
          <p:nvPr/>
        </p:nvSpPr>
        <p:spPr>
          <a:xfrm>
            <a:off x="0" y="0"/>
            <a:ext cx="5291847" cy="437745"/>
          </a:xfrm>
          <a:prstGeom prst="rect">
            <a:avLst/>
          </a:prstGeom>
          <a:solidFill>
            <a:srgbClr val="6CC24A"/>
          </a:solidFill>
          <a:ln>
            <a:noFill/>
          </a:ln>
          <a:effectLst>
            <a:outerShdw blurRad="39999"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Calibri"/>
              <a:ea typeface="Calibri"/>
              <a:cs typeface="Calibri"/>
              <a:sym typeface="Calibri"/>
            </a:endParaRPr>
          </a:p>
        </p:txBody>
      </p:sp>
      <p:sp>
        <p:nvSpPr>
          <p:cNvPr id="90" name="Shape 90"/>
          <p:cNvSpPr/>
          <p:nvPr/>
        </p:nvSpPr>
        <p:spPr>
          <a:xfrm>
            <a:off x="0" y="437745"/>
            <a:ext cx="457668" cy="1832042"/>
          </a:xfrm>
          <a:prstGeom prst="rect">
            <a:avLst/>
          </a:prstGeom>
          <a:solidFill>
            <a:srgbClr val="6CC24A"/>
          </a:solidFill>
          <a:ln>
            <a:noFill/>
          </a:ln>
          <a:effectLst>
            <a:outerShdw blurRad="39999"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Calibri"/>
              <a:ea typeface="Calibri"/>
              <a:cs typeface="Calibri"/>
              <a:sym typeface="Calibri"/>
            </a:endParaRPr>
          </a:p>
        </p:txBody>
      </p:sp>
      <p:cxnSp>
        <p:nvCxnSpPr>
          <p:cNvPr id="91" name="Shape 91"/>
          <p:cNvCxnSpPr/>
          <p:nvPr/>
        </p:nvCxnSpPr>
        <p:spPr>
          <a:xfrm>
            <a:off x="4414346" y="1402405"/>
            <a:ext cx="7791689" cy="0"/>
          </a:xfrm>
          <a:prstGeom prst="straightConnector1">
            <a:avLst/>
          </a:prstGeom>
          <a:noFill/>
          <a:ln cap="flat" cmpd="sng" w="44450">
            <a:solidFill>
              <a:srgbClr val="6CC24A"/>
            </a:solidFill>
            <a:prstDash val="solid"/>
            <a:round/>
            <a:headEnd len="sm" w="sm" type="none"/>
            <a:tailEnd len="sm" w="sm" type="none"/>
          </a:ln>
          <a:effectLst>
            <a:outerShdw blurRad="39999" rotWithShape="0" dir="5400000" dist="20000">
              <a:srgbClr val="000000">
                <a:alpha val="37254"/>
              </a:srgbClr>
            </a:outerShdw>
          </a:effectLst>
        </p:spPr>
      </p:cxnSp>
      <p:pic>
        <p:nvPicPr>
          <p:cNvPr id="92" name="Shape 92"/>
          <p:cNvPicPr preferRelativeResize="0"/>
          <p:nvPr/>
        </p:nvPicPr>
        <p:blipFill rotWithShape="1">
          <a:blip r:embed="rId2">
            <a:alphaModFix/>
          </a:blip>
          <a:srcRect b="0" l="0" r="0" t="0"/>
          <a:stretch/>
        </p:blipFill>
        <p:spPr>
          <a:xfrm>
            <a:off x="10871200" y="5865348"/>
            <a:ext cx="1240382" cy="921337"/>
          </a:xfrm>
          <a:prstGeom prst="rect">
            <a:avLst/>
          </a:prstGeom>
          <a:noFill/>
          <a:ln>
            <a:noFill/>
          </a:ln>
        </p:spPr>
      </p:pic>
      <p:pic>
        <p:nvPicPr>
          <p:cNvPr id="93" name="Shape 93"/>
          <p:cNvPicPr preferRelativeResize="0"/>
          <p:nvPr/>
        </p:nvPicPr>
        <p:blipFill rotWithShape="1">
          <a:blip r:embed="rId3">
            <a:alphaModFix/>
          </a:blip>
          <a:srcRect b="0" l="0" r="0" t="0"/>
          <a:stretch/>
        </p:blipFill>
        <p:spPr>
          <a:xfrm>
            <a:off x="211014" y="5963846"/>
            <a:ext cx="995728" cy="63726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Text + 1/2 Image">
  <p:cSld name="1/2 Text + 1/2 Image">
    <p:spTree>
      <p:nvGrpSpPr>
        <p:cNvPr id="94" name="Shape 94"/>
        <p:cNvGrpSpPr/>
        <p:nvPr/>
      </p:nvGrpSpPr>
      <p:grpSpPr>
        <a:xfrm>
          <a:off x="0" y="0"/>
          <a:ext cx="0" cy="0"/>
          <a:chOff x="0" y="0"/>
          <a:chExt cx="0" cy="0"/>
        </a:xfrm>
      </p:grpSpPr>
      <p:sp>
        <p:nvSpPr>
          <p:cNvPr id="95" name="Shape 95"/>
          <p:cNvSpPr/>
          <p:nvPr>
            <p:ph idx="2" type="pic"/>
          </p:nvPr>
        </p:nvSpPr>
        <p:spPr>
          <a:xfrm>
            <a:off x="6096000" y="0"/>
            <a:ext cx="6096000" cy="6858000"/>
          </a:xfrm>
          <a:prstGeom prst="rect">
            <a:avLst/>
          </a:prstGeom>
          <a:solidFill>
            <a:srgbClr val="F2F2F2"/>
          </a:solidFill>
          <a:ln>
            <a:noFill/>
          </a:ln>
        </p:spPr>
        <p:txBody>
          <a:bodyPr anchorCtr="0" anchor="ctr" bIns="91425" lIns="91425" spcFirstLastPara="1" rIns="91425" wrap="square" tIns="91425"/>
          <a:lstStyle>
            <a:lvl1pPr lvl="0" marR="0" rtl="0" algn="ctr">
              <a:lnSpc>
                <a:spcPct val="85000"/>
              </a:lnSpc>
              <a:spcBef>
                <a:spcPts val="0"/>
              </a:spcBef>
              <a:spcAft>
                <a:spcPts val="0"/>
              </a:spcAft>
              <a:buClr>
                <a:srgbClr val="D8D8D8"/>
              </a:buClr>
              <a:buSzPts val="3200"/>
              <a:buFont typeface="Arial"/>
              <a:buNone/>
              <a:defRPr b="0" i="0" sz="3200" u="none" cap="none" strike="noStrike">
                <a:solidFill>
                  <a:srgbClr val="D8D8D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Shape 96"/>
          <p:cNvSpPr txBox="1"/>
          <p:nvPr>
            <p:ph idx="1" type="body"/>
          </p:nvPr>
        </p:nvSpPr>
        <p:spPr>
          <a:xfrm>
            <a:off x="610068" y="990600"/>
            <a:ext cx="4876331" cy="540410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Shape 97"/>
          <p:cNvSpPr txBox="1"/>
          <p:nvPr>
            <p:ph type="title"/>
          </p:nvPr>
        </p:nvSpPr>
        <p:spPr>
          <a:xfrm>
            <a:off x="610072" y="451104"/>
            <a:ext cx="4876327"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pic>
        <p:nvPicPr>
          <p:cNvPr id="98" name="Shape 98"/>
          <p:cNvPicPr preferRelativeResize="0"/>
          <p:nvPr/>
        </p:nvPicPr>
        <p:blipFill rotWithShape="1">
          <a:blip r:embed="rId2">
            <a:alphaModFix/>
          </a:blip>
          <a:srcRect b="0" l="0" r="0" t="0"/>
          <a:stretch/>
        </p:blipFill>
        <p:spPr>
          <a:xfrm>
            <a:off x="-414827" y="5743575"/>
            <a:ext cx="2314575" cy="1114425"/>
          </a:xfrm>
          <a:prstGeom prst="rect">
            <a:avLst/>
          </a:prstGeom>
          <a:noFill/>
          <a:ln>
            <a:noFill/>
          </a:ln>
        </p:spPr>
      </p:pic>
      <p:pic>
        <p:nvPicPr>
          <p:cNvPr id="99" name="Shape 99"/>
          <p:cNvPicPr preferRelativeResize="0"/>
          <p:nvPr/>
        </p:nvPicPr>
        <p:blipFill rotWithShape="1">
          <a:blip r:embed="rId3">
            <a:alphaModFix/>
          </a:blip>
          <a:srcRect b="0" l="0" r="0" t="0"/>
          <a:stretch/>
        </p:blipFill>
        <p:spPr>
          <a:xfrm>
            <a:off x="10946485" y="5932851"/>
            <a:ext cx="1245513" cy="92514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Column Big Text">
  <p:cSld name="6 Column Big Text">
    <p:spTree>
      <p:nvGrpSpPr>
        <p:cNvPr id="100" name="Shape 100"/>
        <p:cNvGrpSpPr/>
        <p:nvPr/>
      </p:nvGrpSpPr>
      <p:grpSpPr>
        <a:xfrm>
          <a:off x="0" y="0"/>
          <a:ext cx="0" cy="0"/>
          <a:chOff x="0" y="0"/>
          <a:chExt cx="0" cy="0"/>
        </a:xfrm>
      </p:grpSpPr>
      <p:sp>
        <p:nvSpPr>
          <p:cNvPr id="101" name="Shape 101"/>
          <p:cNvSpPr txBox="1"/>
          <p:nvPr>
            <p:ph idx="1" type="body"/>
          </p:nvPr>
        </p:nvSpPr>
        <p:spPr>
          <a:xfrm>
            <a:off x="610068" y="3450337"/>
            <a:ext cx="1633731"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Shape 102"/>
          <p:cNvSpPr txBox="1"/>
          <p:nvPr>
            <p:ph idx="2" type="body"/>
          </p:nvPr>
        </p:nvSpPr>
        <p:spPr>
          <a:xfrm>
            <a:off x="2475449" y="3450337"/>
            <a:ext cx="1633727"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Shape 103"/>
          <p:cNvSpPr txBox="1"/>
          <p:nvPr>
            <p:ph idx="3" type="body"/>
          </p:nvPr>
        </p:nvSpPr>
        <p:spPr>
          <a:xfrm>
            <a:off x="4340823" y="3450337"/>
            <a:ext cx="1633727"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Shape 104"/>
          <p:cNvSpPr txBox="1"/>
          <p:nvPr>
            <p:ph idx="4" type="body"/>
          </p:nvPr>
        </p:nvSpPr>
        <p:spPr>
          <a:xfrm>
            <a:off x="6212542" y="3450337"/>
            <a:ext cx="1633727"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Shape 105"/>
          <p:cNvSpPr txBox="1"/>
          <p:nvPr>
            <p:ph idx="5" type="body"/>
          </p:nvPr>
        </p:nvSpPr>
        <p:spPr>
          <a:xfrm>
            <a:off x="8077917" y="3450337"/>
            <a:ext cx="1633727"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Shape 106"/>
          <p:cNvSpPr txBox="1"/>
          <p:nvPr>
            <p:ph type="title"/>
          </p:nvPr>
        </p:nvSpPr>
        <p:spPr>
          <a:xfrm>
            <a:off x="610072" y="451104"/>
            <a:ext cx="10971862"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107" name="Shape 107"/>
          <p:cNvSpPr txBox="1"/>
          <p:nvPr>
            <p:ph idx="6" type="body"/>
          </p:nvPr>
        </p:nvSpPr>
        <p:spPr>
          <a:xfrm>
            <a:off x="9948200" y="3450337"/>
            <a:ext cx="1633727" cy="2944367"/>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Shape 108"/>
          <p:cNvSpPr txBox="1"/>
          <p:nvPr>
            <p:ph idx="7" type="body"/>
          </p:nvPr>
        </p:nvSpPr>
        <p:spPr>
          <a:xfrm>
            <a:off x="610068" y="998048"/>
            <a:ext cx="10967192" cy="2293792"/>
          </a:xfrm>
          <a:prstGeom prst="rect">
            <a:avLst/>
          </a:prstGeom>
          <a:noFill/>
          <a:ln>
            <a:noFill/>
          </a:ln>
        </p:spPr>
        <p:txBody>
          <a:bodyPr anchorCtr="0" anchor="t" bIns="91425" lIns="91425" spcFirstLastPara="1" rIns="91425" wrap="square" tIns="91425"/>
          <a:lstStyle>
            <a:lvl1pPr indent="-635000" lvl="0" marL="4572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1pPr>
            <a:lvl2pPr indent="-635000" lvl="1" marL="9144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Big Text">
  <p:cSld name="2 Column Big Text">
    <p:spTree>
      <p:nvGrpSpPr>
        <p:cNvPr id="109" name="Shape 109"/>
        <p:cNvGrpSpPr/>
        <p:nvPr/>
      </p:nvGrpSpPr>
      <p:grpSpPr>
        <a:xfrm>
          <a:off x="0" y="0"/>
          <a:ext cx="0" cy="0"/>
          <a:chOff x="0" y="0"/>
          <a:chExt cx="0" cy="0"/>
        </a:xfrm>
      </p:grpSpPr>
      <p:sp>
        <p:nvSpPr>
          <p:cNvPr id="110" name="Shape 110"/>
          <p:cNvSpPr txBox="1"/>
          <p:nvPr>
            <p:ph idx="1" type="body"/>
          </p:nvPr>
        </p:nvSpPr>
        <p:spPr>
          <a:xfrm>
            <a:off x="610068" y="998048"/>
            <a:ext cx="10967192" cy="2293792"/>
          </a:xfrm>
          <a:prstGeom prst="rect">
            <a:avLst/>
          </a:prstGeom>
          <a:noFill/>
          <a:ln>
            <a:noFill/>
          </a:ln>
        </p:spPr>
        <p:txBody>
          <a:bodyPr anchorCtr="0" anchor="t" bIns="91425" lIns="91425" spcFirstLastPara="1" rIns="91425" wrap="square" tIns="91425"/>
          <a:lstStyle>
            <a:lvl1pPr indent="-635000" lvl="0" marL="4572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1pPr>
            <a:lvl2pPr indent="-635000" lvl="1" marL="9144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Shape 111"/>
          <p:cNvSpPr txBox="1"/>
          <p:nvPr>
            <p:ph idx="2" type="body"/>
          </p:nvPr>
        </p:nvSpPr>
        <p:spPr>
          <a:xfrm>
            <a:off x="603775" y="3450335"/>
            <a:ext cx="5340096" cy="2950464"/>
          </a:xfrm>
          <a:prstGeom prst="rect">
            <a:avLst/>
          </a:prstGeom>
          <a:noFill/>
          <a:ln>
            <a:noFill/>
          </a:ln>
        </p:spPr>
        <p:txBody>
          <a:bodyPr anchorCtr="0" anchor="t" bIns="91425" lIns="91425" spcFirstLastPara="1" rIns="91425" wrap="square" tIns="91425"/>
          <a:lstStyle>
            <a:lvl1pPr indent="-395883" lvl="0" marL="457200" marR="0" rtl="0" algn="l">
              <a:lnSpc>
                <a:spcPct val="100000"/>
              </a:lnSpc>
              <a:spcBef>
                <a:spcPts val="533"/>
              </a:spcBef>
              <a:spcAft>
                <a:spcPts val="0"/>
              </a:spcAft>
              <a:buClr>
                <a:schemeClr val="dk1"/>
              </a:buClr>
              <a:buSzPts val="2634"/>
              <a:buFont typeface="Arial"/>
              <a:buChar char="•"/>
              <a:defRPr b="0" i="0" sz="2667" u="none" cap="none" strike="noStrike">
                <a:solidFill>
                  <a:schemeClr val="dk1"/>
                </a:solidFill>
                <a:latin typeface="Calibri"/>
                <a:ea typeface="Calibri"/>
                <a:cs typeface="Calibri"/>
                <a:sym typeface="Calibri"/>
              </a:defRPr>
            </a:lvl1pPr>
            <a:lvl2pPr indent="-395883" lvl="1" marL="914400" marR="0" rtl="0" algn="l">
              <a:lnSpc>
                <a:spcPct val="100000"/>
              </a:lnSpc>
              <a:spcBef>
                <a:spcPts val="533"/>
              </a:spcBef>
              <a:spcAft>
                <a:spcPts val="0"/>
              </a:spcAft>
              <a:buClr>
                <a:schemeClr val="dk1"/>
              </a:buClr>
              <a:buSzPts val="2634"/>
              <a:buFont typeface="Arial"/>
              <a:buChar char="–"/>
              <a:defRPr b="0" i="0" sz="2667"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Shape 112"/>
          <p:cNvSpPr txBox="1"/>
          <p:nvPr>
            <p:ph idx="3" type="body"/>
          </p:nvPr>
        </p:nvSpPr>
        <p:spPr>
          <a:xfrm>
            <a:off x="6242303" y="3450337"/>
            <a:ext cx="5340096" cy="2950462"/>
          </a:xfrm>
          <a:prstGeom prst="rect">
            <a:avLst/>
          </a:prstGeom>
          <a:noFill/>
          <a:ln>
            <a:noFill/>
          </a:ln>
        </p:spPr>
        <p:txBody>
          <a:bodyPr anchorCtr="0" anchor="t" bIns="91425" lIns="91425" spcFirstLastPara="1" rIns="91425" wrap="square" tIns="91425"/>
          <a:lstStyle>
            <a:lvl1pPr indent="-395883" lvl="0" marL="457200" marR="0" rtl="0" algn="l">
              <a:lnSpc>
                <a:spcPct val="100000"/>
              </a:lnSpc>
              <a:spcBef>
                <a:spcPts val="533"/>
              </a:spcBef>
              <a:spcAft>
                <a:spcPts val="0"/>
              </a:spcAft>
              <a:buClr>
                <a:schemeClr val="dk1"/>
              </a:buClr>
              <a:buSzPts val="2634"/>
              <a:buFont typeface="Arial"/>
              <a:buChar char="•"/>
              <a:defRPr b="0" i="0" sz="2667" u="none" cap="none" strike="noStrike">
                <a:solidFill>
                  <a:schemeClr val="dk1"/>
                </a:solidFill>
                <a:latin typeface="Calibri"/>
                <a:ea typeface="Calibri"/>
                <a:cs typeface="Calibri"/>
                <a:sym typeface="Calibri"/>
              </a:defRPr>
            </a:lvl1pPr>
            <a:lvl2pPr indent="-395883" lvl="1" marL="914400" marR="0" rtl="0" algn="l">
              <a:lnSpc>
                <a:spcPct val="100000"/>
              </a:lnSpc>
              <a:spcBef>
                <a:spcPts val="533"/>
              </a:spcBef>
              <a:spcAft>
                <a:spcPts val="0"/>
              </a:spcAft>
              <a:buClr>
                <a:schemeClr val="dk1"/>
              </a:buClr>
              <a:buSzPts val="2634"/>
              <a:buFont typeface="Arial"/>
              <a:buChar char="–"/>
              <a:defRPr b="0" i="0" sz="2667"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Shape 113"/>
          <p:cNvSpPr txBox="1"/>
          <p:nvPr>
            <p:ph type="title"/>
          </p:nvPr>
        </p:nvSpPr>
        <p:spPr>
          <a:xfrm>
            <a:off x="610072" y="451104"/>
            <a:ext cx="10971862"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ide Column Big Text">
  <p:cSld name="1_Side Column Big Text">
    <p:spTree>
      <p:nvGrpSpPr>
        <p:cNvPr id="114" name="Shape 114"/>
        <p:cNvGrpSpPr/>
        <p:nvPr/>
      </p:nvGrpSpPr>
      <p:grpSpPr>
        <a:xfrm>
          <a:off x="0" y="0"/>
          <a:ext cx="0" cy="0"/>
          <a:chOff x="0" y="0"/>
          <a:chExt cx="0" cy="0"/>
        </a:xfrm>
      </p:grpSpPr>
      <p:sp>
        <p:nvSpPr>
          <p:cNvPr id="115" name="Shape 115"/>
          <p:cNvSpPr txBox="1"/>
          <p:nvPr>
            <p:ph type="title"/>
          </p:nvPr>
        </p:nvSpPr>
        <p:spPr>
          <a:xfrm>
            <a:off x="610072" y="451104"/>
            <a:ext cx="10971862"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116" name="Shape 116"/>
          <p:cNvSpPr txBox="1"/>
          <p:nvPr>
            <p:ph idx="1" type="body"/>
          </p:nvPr>
        </p:nvSpPr>
        <p:spPr>
          <a:xfrm>
            <a:off x="609600" y="988484"/>
            <a:ext cx="7212191" cy="5412315"/>
          </a:xfrm>
          <a:prstGeom prst="rect">
            <a:avLst/>
          </a:prstGeom>
          <a:noFill/>
          <a:ln>
            <a:noFill/>
          </a:ln>
        </p:spPr>
        <p:txBody>
          <a:bodyPr anchorCtr="0" anchor="t" bIns="91425" lIns="91425" spcFirstLastPara="1" rIns="91425" wrap="square" tIns="91425"/>
          <a:lstStyle>
            <a:lvl1pPr indent="-635000" lvl="0" marL="4572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1pPr>
            <a:lvl2pPr indent="-635000" lvl="1" marL="914400" marR="0" rtl="0" algn="l">
              <a:lnSpc>
                <a:spcPct val="100000"/>
              </a:lnSpc>
              <a:spcBef>
                <a:spcPts val="1280"/>
              </a:spcBef>
              <a:spcAft>
                <a:spcPts val="0"/>
              </a:spcAft>
              <a:buClr>
                <a:schemeClr val="dk1"/>
              </a:buClr>
              <a:buSzPts val="6400"/>
              <a:buFont typeface="Arial"/>
              <a:buChar char="–"/>
              <a:defRPr b="0" i="0" sz="64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7" name="Shape 117"/>
          <p:cNvSpPr txBox="1"/>
          <p:nvPr>
            <p:ph idx="2" type="body"/>
          </p:nvPr>
        </p:nvSpPr>
        <p:spPr>
          <a:xfrm>
            <a:off x="8132234" y="988484"/>
            <a:ext cx="3450166" cy="5412315"/>
          </a:xfrm>
          <a:prstGeom prst="rect">
            <a:avLst/>
          </a:prstGeom>
          <a:noFill/>
          <a:ln>
            <a:noFill/>
          </a:ln>
        </p:spPr>
        <p:txBody>
          <a:bodyPr anchorCtr="0" anchor="t" bIns="91425" lIns="91425" spcFirstLastPara="1" rIns="91425" wrap="square" tIns="91425"/>
          <a:lstStyle>
            <a:lvl1pPr indent="-366173" lvl="0" marL="4572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1pPr>
            <a:lvl2pPr indent="-366173" lvl="1" marL="914400" marR="0" rtl="0" algn="l">
              <a:lnSpc>
                <a:spcPct val="100000"/>
              </a:lnSpc>
              <a:spcBef>
                <a:spcPts val="427"/>
              </a:spcBef>
              <a:spcAft>
                <a:spcPts val="0"/>
              </a:spcAft>
              <a:buClr>
                <a:schemeClr val="dk1"/>
              </a:buClr>
              <a:buSzPts val="2167"/>
              <a:buFont typeface="Arial"/>
              <a:buChar char="–"/>
              <a:defRPr b="0" i="0" sz="2133"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 4 Column with images">
  <p:cSld name="Intro + 4 Column with images">
    <p:spTree>
      <p:nvGrpSpPr>
        <p:cNvPr id="20" name="Shape 2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1 Column Text">
  <p:cSld name="1_1 Column Text">
    <p:spTree>
      <p:nvGrpSpPr>
        <p:cNvPr id="118" name="Shape 118"/>
        <p:cNvGrpSpPr/>
        <p:nvPr/>
      </p:nvGrpSpPr>
      <p:grpSpPr>
        <a:xfrm>
          <a:off x="0" y="0"/>
          <a:ext cx="0" cy="0"/>
          <a:chOff x="0" y="0"/>
          <a:chExt cx="0" cy="0"/>
        </a:xfrm>
      </p:grpSpPr>
      <p:sp>
        <p:nvSpPr>
          <p:cNvPr id="119" name="Shape 119"/>
          <p:cNvSpPr txBox="1"/>
          <p:nvPr>
            <p:ph idx="1" type="body"/>
          </p:nvPr>
        </p:nvSpPr>
        <p:spPr>
          <a:xfrm>
            <a:off x="610068" y="987551"/>
            <a:ext cx="7211723" cy="5413247"/>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0" name="Shape 120"/>
          <p:cNvSpPr txBox="1"/>
          <p:nvPr>
            <p:ph type="title"/>
          </p:nvPr>
        </p:nvSpPr>
        <p:spPr>
          <a:xfrm>
            <a:off x="610072" y="451104"/>
            <a:ext cx="10971862" cy="268224"/>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27" name="Shape 127"/>
        <p:cNvGrpSpPr/>
        <p:nvPr/>
      </p:nvGrpSpPr>
      <p:grpSpPr>
        <a:xfrm>
          <a:off x="0" y="0"/>
          <a:ext cx="0" cy="0"/>
          <a:chOff x="0" y="0"/>
          <a:chExt cx="0" cy="0"/>
        </a:xfrm>
      </p:grpSpPr>
      <p:sp>
        <p:nvSpPr>
          <p:cNvPr id="128" name="Shape 128"/>
          <p:cNvSpPr txBox="1"/>
          <p:nvPr>
            <p:ph type="title"/>
          </p:nvPr>
        </p:nvSpPr>
        <p:spPr>
          <a:xfrm>
            <a:off x="831850" y="1709740"/>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lt1"/>
              </a:buClr>
              <a:buSzPts val="5400"/>
              <a:buFont typeface="Calibri"/>
              <a:buNone/>
              <a:defRPr b="0" i="0" sz="5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9" name="Shape 129"/>
          <p:cNvSpPr txBox="1"/>
          <p:nvPr>
            <p:ph idx="1" type="body"/>
          </p:nvPr>
        </p:nvSpPr>
        <p:spPr>
          <a:xfrm>
            <a:off x="831850" y="4589465"/>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900"/>
              </a:spcBef>
              <a:spcAft>
                <a:spcPts val="0"/>
              </a:spcAft>
              <a:buClr>
                <a:schemeClr val="lt1"/>
              </a:buClr>
              <a:buSzPts val="2160"/>
              <a:buFont typeface="Arial"/>
              <a:buNone/>
              <a:defRPr b="0" i="0" sz="2160" u="none" cap="none" strike="noStrike">
                <a:solidFill>
                  <a:schemeClr val="lt1"/>
                </a:solidFill>
                <a:latin typeface="Calibri"/>
                <a:ea typeface="Calibri"/>
                <a:cs typeface="Calibri"/>
                <a:sym typeface="Calibri"/>
              </a:defRPr>
            </a:lvl1pPr>
            <a:lvl2pPr indent="-228600" lvl="1" marL="914400"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450"/>
              </a:spcBef>
              <a:spcAft>
                <a:spcPts val="0"/>
              </a:spcAft>
              <a:buClr>
                <a:schemeClr val="lt1"/>
              </a:buClr>
              <a:buSzPts val="1620"/>
              <a:buFont typeface="Arial"/>
              <a:buNone/>
              <a:defRPr b="0" i="0" sz="1620" u="none" cap="none" strike="noStrike">
                <a:solidFill>
                  <a:schemeClr val="lt1"/>
                </a:solidFill>
                <a:latin typeface="Calibri"/>
                <a:ea typeface="Calibri"/>
                <a:cs typeface="Calibri"/>
                <a:sym typeface="Calibri"/>
              </a:defRPr>
            </a:lvl3pPr>
            <a:lvl4pPr indent="-228600" lvl="3" marL="18288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4pPr>
            <a:lvl5pPr indent="-228600" lvl="4" marL="22860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5pPr>
            <a:lvl6pPr indent="-228600" lvl="5" marL="27432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6pPr>
            <a:lvl7pPr indent="-228600" lvl="6" marL="32004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7pPr>
            <a:lvl8pPr indent="-228600" lvl="7" marL="36576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8pPr>
            <a:lvl9pPr indent="-228600" lvl="8" marL="4114800" marR="0" rtl="0" algn="l">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9pPr>
          </a:lstStyle>
          <a:p/>
        </p:txBody>
      </p:sp>
      <p:sp>
        <p:nvSpPr>
          <p:cNvPr id="130" name="Shape 130"/>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1" name="Shape 131"/>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2" name="Shape 132"/>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3" name="Shape 133"/>
        <p:cNvGrpSpPr/>
        <p:nvPr/>
      </p:nvGrpSpPr>
      <p:grpSpPr>
        <a:xfrm>
          <a:off x="0" y="0"/>
          <a:ext cx="0" cy="0"/>
          <a:chOff x="0" y="0"/>
          <a:chExt cx="0" cy="0"/>
        </a:xfrm>
      </p:grpSpPr>
      <p:sp>
        <p:nvSpPr>
          <p:cNvPr id="134" name="Shape 1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lt1"/>
              </a:buClr>
              <a:buSzPts val="5400"/>
              <a:buFont typeface="Calibri"/>
              <a:buNone/>
              <a:defRPr b="0" i="0" sz="5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5" name="Shape 1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marR="0" rtl="0" algn="ctr">
              <a:lnSpc>
                <a:spcPct val="90000"/>
              </a:lnSpc>
              <a:spcBef>
                <a:spcPts val="900"/>
              </a:spcBef>
              <a:spcAft>
                <a:spcPts val="0"/>
              </a:spcAft>
              <a:buClr>
                <a:schemeClr val="lt1"/>
              </a:buClr>
              <a:buSzPts val="2160"/>
              <a:buFont typeface="Arial"/>
              <a:buNone/>
              <a:defRPr b="0" i="0" sz="2160" u="none" cap="none" strike="noStrike">
                <a:solidFill>
                  <a:schemeClr val="lt1"/>
                </a:solidFill>
                <a:latin typeface="Calibri"/>
                <a:ea typeface="Calibri"/>
                <a:cs typeface="Calibri"/>
                <a:sym typeface="Calibri"/>
              </a:defRPr>
            </a:lvl1pPr>
            <a:lvl2pPr lvl="1" marR="0" rtl="0" algn="ctr">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lvl="2" marR="0" rtl="0" algn="ctr">
              <a:lnSpc>
                <a:spcPct val="90000"/>
              </a:lnSpc>
              <a:spcBef>
                <a:spcPts val="450"/>
              </a:spcBef>
              <a:spcAft>
                <a:spcPts val="0"/>
              </a:spcAft>
              <a:buClr>
                <a:schemeClr val="lt1"/>
              </a:buClr>
              <a:buSzPts val="1620"/>
              <a:buFont typeface="Arial"/>
              <a:buNone/>
              <a:defRPr b="0" i="0" sz="1620" u="none" cap="none" strike="noStrike">
                <a:solidFill>
                  <a:schemeClr val="lt1"/>
                </a:solidFill>
                <a:latin typeface="Calibri"/>
                <a:ea typeface="Calibri"/>
                <a:cs typeface="Calibri"/>
                <a:sym typeface="Calibri"/>
              </a:defRPr>
            </a:lvl3pPr>
            <a:lvl4pPr lvl="3"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4pPr>
            <a:lvl5pPr lvl="4"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5pPr>
            <a:lvl6pPr lvl="5"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6pPr>
            <a:lvl7pPr lvl="6"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7pPr>
            <a:lvl8pPr lvl="7"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8pPr>
            <a:lvl9pPr lvl="8" marR="0" rtl="0" algn="ctr">
              <a:lnSpc>
                <a:spcPct val="90000"/>
              </a:lnSpc>
              <a:spcBef>
                <a:spcPts val="45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9pPr>
          </a:lstStyle>
          <a:p/>
        </p:txBody>
      </p:sp>
      <p:sp>
        <p:nvSpPr>
          <p:cNvPr id="136" name="Shape 136"/>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7" name="Shape 137"/>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8" name="Shape 138"/>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9" name="Shape 139"/>
        <p:cNvGrpSpPr/>
        <p:nvPr/>
      </p:nvGrpSpPr>
      <p:grpSpPr>
        <a:xfrm>
          <a:off x="0" y="0"/>
          <a:ext cx="0" cy="0"/>
          <a:chOff x="0" y="0"/>
          <a:chExt cx="0" cy="0"/>
        </a:xfrm>
      </p:grpSpPr>
      <p:sp>
        <p:nvSpPr>
          <p:cNvPr id="140" name="Shape 14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 name="Shape 1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42" name="Shape 142"/>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3" name="Shape 143"/>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4" name="Shape 144"/>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5" name="Shape 145"/>
        <p:cNvGrpSpPr/>
        <p:nvPr/>
      </p:nvGrpSpPr>
      <p:grpSpPr>
        <a:xfrm>
          <a:off x="0" y="0"/>
          <a:ext cx="0" cy="0"/>
          <a:chOff x="0" y="0"/>
          <a:chExt cx="0" cy="0"/>
        </a:xfrm>
      </p:grpSpPr>
      <p:sp>
        <p:nvSpPr>
          <p:cNvPr id="146" name="Shape 146"/>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7" name="Shape 1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48" name="Shape 1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49" name="Shape 149"/>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0" name="Shape 150"/>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Shape 151"/>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2" name="Shape 152"/>
        <p:cNvGrpSpPr/>
        <p:nvPr/>
      </p:nvGrpSpPr>
      <p:grpSpPr>
        <a:xfrm>
          <a:off x="0" y="0"/>
          <a:ext cx="0" cy="0"/>
          <a:chOff x="0" y="0"/>
          <a:chExt cx="0" cy="0"/>
        </a:xfrm>
      </p:grpSpPr>
      <p:sp>
        <p:nvSpPr>
          <p:cNvPr id="153" name="Shape 153"/>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4" name="Shape 154"/>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900"/>
              </a:spcBef>
              <a:spcAft>
                <a:spcPts val="0"/>
              </a:spcAft>
              <a:buClr>
                <a:schemeClr val="lt1"/>
              </a:buClr>
              <a:buSzPts val="2160"/>
              <a:buFont typeface="Arial"/>
              <a:buNone/>
              <a:defRPr b="1" i="0" sz="2160" u="none" cap="none" strike="noStrike">
                <a:solidFill>
                  <a:schemeClr val="lt1"/>
                </a:solidFill>
                <a:latin typeface="Calibri"/>
                <a:ea typeface="Calibri"/>
                <a:cs typeface="Calibri"/>
                <a:sym typeface="Calibri"/>
              </a:defRPr>
            </a:lvl1pPr>
            <a:lvl2pPr indent="-228600" lvl="1" marL="914400" marR="0" rtl="0" algn="l">
              <a:lnSpc>
                <a:spcPct val="90000"/>
              </a:lnSpc>
              <a:spcBef>
                <a:spcPts val="45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450"/>
              </a:spcBef>
              <a:spcAft>
                <a:spcPts val="0"/>
              </a:spcAft>
              <a:buClr>
                <a:schemeClr val="lt1"/>
              </a:buClr>
              <a:buSzPts val="1620"/>
              <a:buFont typeface="Arial"/>
              <a:buNone/>
              <a:defRPr b="1" i="0" sz="1620" u="none" cap="none" strike="noStrike">
                <a:solidFill>
                  <a:schemeClr val="lt1"/>
                </a:solidFill>
                <a:latin typeface="Calibri"/>
                <a:ea typeface="Calibri"/>
                <a:cs typeface="Calibri"/>
                <a:sym typeface="Calibri"/>
              </a:defRPr>
            </a:lvl3pPr>
            <a:lvl4pPr indent="-228600" lvl="3" marL="18288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4pPr>
            <a:lvl5pPr indent="-228600" lvl="4" marL="22860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5pPr>
            <a:lvl6pPr indent="-228600" lvl="5" marL="27432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6pPr>
            <a:lvl7pPr indent="-228600" lvl="6" marL="32004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7pPr>
            <a:lvl8pPr indent="-228600" lvl="7" marL="36576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8pPr>
            <a:lvl9pPr indent="-228600" lvl="8" marL="41148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9pPr>
          </a:lstStyle>
          <a:p/>
        </p:txBody>
      </p:sp>
      <p:sp>
        <p:nvSpPr>
          <p:cNvPr id="155" name="Shape 155"/>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56" name="Shape 1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900"/>
              </a:spcBef>
              <a:spcAft>
                <a:spcPts val="0"/>
              </a:spcAft>
              <a:buClr>
                <a:schemeClr val="lt1"/>
              </a:buClr>
              <a:buSzPts val="2160"/>
              <a:buFont typeface="Arial"/>
              <a:buNone/>
              <a:defRPr b="1" i="0" sz="2160" u="none" cap="none" strike="noStrike">
                <a:solidFill>
                  <a:schemeClr val="lt1"/>
                </a:solidFill>
                <a:latin typeface="Calibri"/>
                <a:ea typeface="Calibri"/>
                <a:cs typeface="Calibri"/>
                <a:sym typeface="Calibri"/>
              </a:defRPr>
            </a:lvl1pPr>
            <a:lvl2pPr indent="-228600" lvl="1" marL="914400" marR="0" rtl="0" algn="l">
              <a:lnSpc>
                <a:spcPct val="90000"/>
              </a:lnSpc>
              <a:spcBef>
                <a:spcPts val="45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2pPr>
            <a:lvl3pPr indent="-228600" lvl="2" marL="1371600" marR="0" rtl="0" algn="l">
              <a:lnSpc>
                <a:spcPct val="90000"/>
              </a:lnSpc>
              <a:spcBef>
                <a:spcPts val="450"/>
              </a:spcBef>
              <a:spcAft>
                <a:spcPts val="0"/>
              </a:spcAft>
              <a:buClr>
                <a:schemeClr val="lt1"/>
              </a:buClr>
              <a:buSzPts val="1620"/>
              <a:buFont typeface="Arial"/>
              <a:buNone/>
              <a:defRPr b="1" i="0" sz="1620" u="none" cap="none" strike="noStrike">
                <a:solidFill>
                  <a:schemeClr val="lt1"/>
                </a:solidFill>
                <a:latin typeface="Calibri"/>
                <a:ea typeface="Calibri"/>
                <a:cs typeface="Calibri"/>
                <a:sym typeface="Calibri"/>
              </a:defRPr>
            </a:lvl3pPr>
            <a:lvl4pPr indent="-228600" lvl="3" marL="18288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4pPr>
            <a:lvl5pPr indent="-228600" lvl="4" marL="22860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5pPr>
            <a:lvl6pPr indent="-228600" lvl="5" marL="27432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6pPr>
            <a:lvl7pPr indent="-228600" lvl="6" marL="32004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7pPr>
            <a:lvl8pPr indent="-228600" lvl="7" marL="36576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8pPr>
            <a:lvl9pPr indent="-228600" lvl="8" marL="4114800" marR="0" rtl="0" algn="l">
              <a:lnSpc>
                <a:spcPct val="90000"/>
              </a:lnSpc>
              <a:spcBef>
                <a:spcPts val="450"/>
              </a:spcBef>
              <a:spcAft>
                <a:spcPts val="0"/>
              </a:spcAft>
              <a:buClr>
                <a:schemeClr val="lt1"/>
              </a:buClr>
              <a:buSzPts val="1440"/>
              <a:buFont typeface="Arial"/>
              <a:buNone/>
              <a:defRPr b="1" i="0" sz="1440" u="none" cap="none" strike="noStrike">
                <a:solidFill>
                  <a:schemeClr val="lt1"/>
                </a:solidFill>
                <a:latin typeface="Calibri"/>
                <a:ea typeface="Calibri"/>
                <a:cs typeface="Calibri"/>
                <a:sym typeface="Calibri"/>
              </a:defRPr>
            </a:lvl9pPr>
          </a:lstStyle>
          <a:p/>
        </p:txBody>
      </p:sp>
      <p:sp>
        <p:nvSpPr>
          <p:cNvPr id="157" name="Shape 15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58" name="Shape 158"/>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9" name="Shape 159"/>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0" name="Shape 160"/>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1" name="Shape 161"/>
        <p:cNvGrpSpPr/>
        <p:nvPr/>
      </p:nvGrpSpPr>
      <p:grpSpPr>
        <a:xfrm>
          <a:off x="0" y="0"/>
          <a:ext cx="0" cy="0"/>
          <a:chOff x="0" y="0"/>
          <a:chExt cx="0" cy="0"/>
        </a:xfrm>
      </p:grpSpPr>
      <p:sp>
        <p:nvSpPr>
          <p:cNvPr id="162" name="Shape 162"/>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3" name="Shape 16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4" name="Shape 16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 name="Shape 16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6" name="Shape 166"/>
        <p:cNvGrpSpPr/>
        <p:nvPr/>
      </p:nvGrpSpPr>
      <p:grpSpPr>
        <a:xfrm>
          <a:off x="0" y="0"/>
          <a:ext cx="0" cy="0"/>
          <a:chOff x="0" y="0"/>
          <a:chExt cx="0" cy="0"/>
        </a:xfrm>
      </p:grpSpPr>
      <p:sp>
        <p:nvSpPr>
          <p:cNvPr id="167" name="Shape 16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8" name="Shape 16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Shape 16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0" name="Shape 170"/>
        <p:cNvGrpSpPr/>
        <p:nvPr/>
      </p:nvGrpSpPr>
      <p:grpSpPr>
        <a:xfrm>
          <a:off x="0" y="0"/>
          <a:ext cx="0" cy="0"/>
          <a:chOff x="0" y="0"/>
          <a:chExt cx="0" cy="0"/>
        </a:xfrm>
      </p:grpSpPr>
      <p:sp>
        <p:nvSpPr>
          <p:cNvPr id="171" name="Shape 171"/>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lt1"/>
              </a:buClr>
              <a:buSzPts val="2880"/>
              <a:buFont typeface="Calibri"/>
              <a:buNone/>
              <a:defRPr b="0" i="0" sz="288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2" name="Shape 172"/>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lstStyle>
            <a:lvl1pPr indent="-411480" lvl="0" marL="457200" marR="0" rtl="0" algn="l">
              <a:lnSpc>
                <a:spcPct val="90000"/>
              </a:lnSpc>
              <a:spcBef>
                <a:spcPts val="900"/>
              </a:spcBef>
              <a:spcAft>
                <a:spcPts val="0"/>
              </a:spcAft>
              <a:buClr>
                <a:schemeClr val="lt1"/>
              </a:buClr>
              <a:buSzPts val="2880"/>
              <a:buFont typeface="Arial"/>
              <a:buChar char="•"/>
              <a:defRPr b="0" i="0" sz="2880" u="none" cap="none" strike="noStrike">
                <a:solidFill>
                  <a:schemeClr val="lt1"/>
                </a:solidFill>
                <a:latin typeface="Calibri"/>
                <a:ea typeface="Calibri"/>
                <a:cs typeface="Calibri"/>
                <a:sym typeface="Calibri"/>
              </a:defRPr>
            </a:lvl1pPr>
            <a:lvl2pPr indent="-388619" lvl="1" marL="914400" marR="0" rtl="0" algn="l">
              <a:lnSpc>
                <a:spcPct val="90000"/>
              </a:lnSpc>
              <a:spcBef>
                <a:spcPts val="45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2pPr>
            <a:lvl3pPr indent="-365760" lvl="2" marL="13716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3pPr>
            <a:lvl4pPr indent="-342900" lvl="3" marL="18288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73" name="Shape 173"/>
          <p:cNvSpPr txBox="1"/>
          <p:nvPr>
            <p:ph idx="2" type="body"/>
          </p:nvPr>
        </p:nvSpPr>
        <p:spPr>
          <a:xfrm>
            <a:off x="839789"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90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1pPr>
            <a:lvl2pPr indent="-228600" lvl="1" marL="914400" marR="0" rtl="0" algn="l">
              <a:lnSpc>
                <a:spcPct val="90000"/>
              </a:lnSpc>
              <a:spcBef>
                <a:spcPts val="450"/>
              </a:spcBef>
              <a:spcAft>
                <a:spcPts val="0"/>
              </a:spcAft>
              <a:buClr>
                <a:schemeClr val="lt1"/>
              </a:buClr>
              <a:buSzPts val="1260"/>
              <a:buFont typeface="Arial"/>
              <a:buNone/>
              <a:defRPr b="0" i="0" sz="1260" u="none" cap="none" strike="noStrike">
                <a:solidFill>
                  <a:schemeClr val="lt1"/>
                </a:solidFill>
                <a:latin typeface="Calibri"/>
                <a:ea typeface="Calibri"/>
                <a:cs typeface="Calibri"/>
                <a:sym typeface="Calibri"/>
              </a:defRPr>
            </a:lvl2pPr>
            <a:lvl3pPr indent="-228600" lvl="2" marL="1371600" marR="0" rtl="0" algn="l">
              <a:lnSpc>
                <a:spcPct val="90000"/>
              </a:lnSpc>
              <a:spcBef>
                <a:spcPts val="450"/>
              </a:spcBef>
              <a:spcAft>
                <a:spcPts val="0"/>
              </a:spcAft>
              <a:buClr>
                <a:schemeClr val="lt1"/>
              </a:buClr>
              <a:buSzPts val="1080"/>
              <a:buFont typeface="Arial"/>
              <a:buNone/>
              <a:defRPr b="0" i="0" sz="1080" u="none" cap="none" strike="noStrike">
                <a:solidFill>
                  <a:schemeClr val="lt1"/>
                </a:solidFill>
                <a:latin typeface="Calibri"/>
                <a:ea typeface="Calibri"/>
                <a:cs typeface="Calibri"/>
                <a:sym typeface="Calibri"/>
              </a:defRPr>
            </a:lvl3pPr>
            <a:lvl4pPr indent="-228600" lvl="3" marL="18288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9pPr>
          </a:lstStyle>
          <a:p/>
        </p:txBody>
      </p:sp>
      <p:sp>
        <p:nvSpPr>
          <p:cNvPr id="174" name="Shape 17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Shape 17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6" name="Shape 17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77" name="Shape 177"/>
        <p:cNvGrpSpPr/>
        <p:nvPr/>
      </p:nvGrpSpPr>
      <p:grpSpPr>
        <a:xfrm>
          <a:off x="0" y="0"/>
          <a:ext cx="0" cy="0"/>
          <a:chOff x="0" y="0"/>
          <a:chExt cx="0" cy="0"/>
        </a:xfrm>
      </p:grpSpPr>
      <p:sp>
        <p:nvSpPr>
          <p:cNvPr id="178" name="Shape 178"/>
          <p:cNvSpPr txBox="1"/>
          <p:nvPr>
            <p:ph type="title"/>
          </p:nvPr>
        </p:nvSpPr>
        <p:spPr>
          <a:xfrm>
            <a:off x="839789"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lt1"/>
              </a:buClr>
              <a:buSzPts val="2880"/>
              <a:buFont typeface="Calibri"/>
              <a:buNone/>
              <a:defRPr b="0" i="0" sz="288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9" name="Shape 179"/>
          <p:cNvSpPr/>
          <p:nvPr>
            <p:ph idx="2" type="pic"/>
          </p:nvPr>
        </p:nvSpPr>
        <p:spPr>
          <a:xfrm>
            <a:off x="5183188" y="987427"/>
            <a:ext cx="6172200" cy="4873625"/>
          </a:xfrm>
          <a:prstGeom prst="rect">
            <a:avLst/>
          </a:prstGeom>
          <a:noFill/>
          <a:ln>
            <a:noFill/>
          </a:ln>
        </p:spPr>
        <p:txBody>
          <a:bodyPr anchorCtr="0" anchor="t" bIns="45700" lIns="91425" spcFirstLastPara="1" rIns="91425" wrap="square" tIns="45700"/>
          <a:lstStyle>
            <a:lvl1pPr lvl="0" marR="0" rtl="0" algn="l">
              <a:lnSpc>
                <a:spcPct val="90000"/>
              </a:lnSpc>
              <a:spcBef>
                <a:spcPts val="900"/>
              </a:spcBef>
              <a:spcAft>
                <a:spcPts val="0"/>
              </a:spcAft>
              <a:buClr>
                <a:schemeClr val="lt1"/>
              </a:buClr>
              <a:buSzPts val="2880"/>
              <a:buFont typeface="Arial"/>
              <a:buNone/>
              <a:defRPr b="0" i="0" sz="2880" u="none" cap="none" strike="noStrike">
                <a:solidFill>
                  <a:schemeClr val="lt1"/>
                </a:solidFill>
                <a:latin typeface="Calibri"/>
                <a:ea typeface="Calibri"/>
                <a:cs typeface="Calibri"/>
                <a:sym typeface="Calibri"/>
              </a:defRPr>
            </a:lvl1pPr>
            <a:lvl2pPr lvl="1" marR="0" rtl="0" algn="l">
              <a:lnSpc>
                <a:spcPct val="90000"/>
              </a:lnSpc>
              <a:spcBef>
                <a:spcPts val="450"/>
              </a:spcBef>
              <a:spcAft>
                <a:spcPts val="0"/>
              </a:spcAft>
              <a:buClr>
                <a:schemeClr val="lt1"/>
              </a:buClr>
              <a:buSzPts val="2520"/>
              <a:buFont typeface="Arial"/>
              <a:buNone/>
              <a:defRPr b="0" i="0" sz="2520" u="none" cap="none" strike="noStrike">
                <a:solidFill>
                  <a:schemeClr val="lt1"/>
                </a:solidFill>
                <a:latin typeface="Calibri"/>
                <a:ea typeface="Calibri"/>
                <a:cs typeface="Calibri"/>
                <a:sym typeface="Calibri"/>
              </a:defRPr>
            </a:lvl2pPr>
            <a:lvl3pPr lvl="2" marR="0" rtl="0" algn="l">
              <a:lnSpc>
                <a:spcPct val="90000"/>
              </a:lnSpc>
              <a:spcBef>
                <a:spcPts val="450"/>
              </a:spcBef>
              <a:spcAft>
                <a:spcPts val="0"/>
              </a:spcAft>
              <a:buClr>
                <a:schemeClr val="lt1"/>
              </a:buClr>
              <a:buSzPts val="2160"/>
              <a:buFont typeface="Arial"/>
              <a:buNone/>
              <a:defRPr b="0" i="0" sz="2160" u="none" cap="none" strike="noStrike">
                <a:solidFill>
                  <a:schemeClr val="lt1"/>
                </a:solidFill>
                <a:latin typeface="Calibri"/>
                <a:ea typeface="Calibri"/>
                <a:cs typeface="Calibri"/>
                <a:sym typeface="Calibri"/>
              </a:defRPr>
            </a:lvl3pPr>
            <a:lvl4pPr lvl="3"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4pPr>
            <a:lvl5pPr lvl="4"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5pPr>
            <a:lvl6pPr lvl="5"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6pPr>
            <a:lvl7pPr lvl="6"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7pPr>
            <a:lvl8pPr lvl="7"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8pPr>
            <a:lvl9pPr lvl="8" marR="0" rtl="0" algn="l">
              <a:lnSpc>
                <a:spcPct val="90000"/>
              </a:lnSpc>
              <a:spcBef>
                <a:spcPts val="45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9pPr>
          </a:lstStyle>
          <a:p/>
        </p:txBody>
      </p:sp>
      <p:sp>
        <p:nvSpPr>
          <p:cNvPr id="180" name="Shape 180"/>
          <p:cNvSpPr txBox="1"/>
          <p:nvPr>
            <p:ph idx="1" type="body"/>
          </p:nvPr>
        </p:nvSpPr>
        <p:spPr>
          <a:xfrm>
            <a:off x="839789"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900"/>
              </a:spcBef>
              <a:spcAft>
                <a:spcPts val="0"/>
              </a:spcAft>
              <a:buClr>
                <a:schemeClr val="lt1"/>
              </a:buClr>
              <a:buSzPts val="1440"/>
              <a:buFont typeface="Arial"/>
              <a:buNone/>
              <a:defRPr b="0" i="0" sz="1440" u="none" cap="none" strike="noStrike">
                <a:solidFill>
                  <a:schemeClr val="lt1"/>
                </a:solidFill>
                <a:latin typeface="Calibri"/>
                <a:ea typeface="Calibri"/>
                <a:cs typeface="Calibri"/>
                <a:sym typeface="Calibri"/>
              </a:defRPr>
            </a:lvl1pPr>
            <a:lvl2pPr indent="-228600" lvl="1" marL="914400" marR="0" rtl="0" algn="l">
              <a:lnSpc>
                <a:spcPct val="90000"/>
              </a:lnSpc>
              <a:spcBef>
                <a:spcPts val="450"/>
              </a:spcBef>
              <a:spcAft>
                <a:spcPts val="0"/>
              </a:spcAft>
              <a:buClr>
                <a:schemeClr val="lt1"/>
              </a:buClr>
              <a:buSzPts val="1260"/>
              <a:buFont typeface="Arial"/>
              <a:buNone/>
              <a:defRPr b="0" i="0" sz="1260" u="none" cap="none" strike="noStrike">
                <a:solidFill>
                  <a:schemeClr val="lt1"/>
                </a:solidFill>
                <a:latin typeface="Calibri"/>
                <a:ea typeface="Calibri"/>
                <a:cs typeface="Calibri"/>
                <a:sym typeface="Calibri"/>
              </a:defRPr>
            </a:lvl2pPr>
            <a:lvl3pPr indent="-228600" lvl="2" marL="1371600" marR="0" rtl="0" algn="l">
              <a:lnSpc>
                <a:spcPct val="90000"/>
              </a:lnSpc>
              <a:spcBef>
                <a:spcPts val="450"/>
              </a:spcBef>
              <a:spcAft>
                <a:spcPts val="0"/>
              </a:spcAft>
              <a:buClr>
                <a:schemeClr val="lt1"/>
              </a:buClr>
              <a:buSzPts val="1080"/>
              <a:buFont typeface="Arial"/>
              <a:buNone/>
              <a:defRPr b="0" i="0" sz="1080" u="none" cap="none" strike="noStrike">
                <a:solidFill>
                  <a:schemeClr val="lt1"/>
                </a:solidFill>
                <a:latin typeface="Calibri"/>
                <a:ea typeface="Calibri"/>
                <a:cs typeface="Calibri"/>
                <a:sym typeface="Calibri"/>
              </a:defRPr>
            </a:lvl3pPr>
            <a:lvl4pPr indent="-228600" lvl="3" marL="18288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lnSpc>
                <a:spcPct val="90000"/>
              </a:lnSpc>
              <a:spcBef>
                <a:spcPts val="45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9pPr>
          </a:lstStyle>
          <a:p/>
        </p:txBody>
      </p:sp>
      <p:sp>
        <p:nvSpPr>
          <p:cNvPr id="181" name="Shape 181"/>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2" name="Shape 182"/>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Shape 183"/>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1" name="Shape 21"/>
        <p:cNvGrpSpPr/>
        <p:nvPr/>
      </p:nvGrpSpPr>
      <p:grpSpPr>
        <a:xfrm>
          <a:off x="0" y="0"/>
          <a:ext cx="0" cy="0"/>
          <a:chOff x="0" y="0"/>
          <a:chExt cx="0" cy="0"/>
        </a:xfrm>
      </p:grpSpPr>
      <p:sp>
        <p:nvSpPr>
          <p:cNvPr id="22" name="Shape 22"/>
          <p:cNvSpPr txBox="1"/>
          <p:nvPr>
            <p:ph type="ctrTitle"/>
          </p:nvPr>
        </p:nvSpPr>
        <p:spPr>
          <a:xfrm>
            <a:off x="914400" y="2130425"/>
            <a:ext cx="10363200" cy="1470024"/>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23" name="Shape 23"/>
          <p:cNvSpPr txBox="1"/>
          <p:nvPr>
            <p:ph idx="1" type="subTitle"/>
          </p:nvPr>
        </p:nvSpPr>
        <p:spPr>
          <a:xfrm>
            <a:off x="1828800" y="3886200"/>
            <a:ext cx="8534399" cy="17526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4" name="Shape 24"/>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84" name="Shape 184"/>
        <p:cNvGrpSpPr/>
        <p:nvPr/>
      </p:nvGrpSpPr>
      <p:grpSpPr>
        <a:xfrm>
          <a:off x="0" y="0"/>
          <a:ext cx="0" cy="0"/>
          <a:chOff x="0" y="0"/>
          <a:chExt cx="0" cy="0"/>
        </a:xfrm>
      </p:grpSpPr>
      <p:sp>
        <p:nvSpPr>
          <p:cNvPr id="185" name="Shape 18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6" name="Shape 1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87" name="Shape 187"/>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8" name="Shape 188"/>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9" name="Shape 189"/>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90" name="Shape 190"/>
        <p:cNvGrpSpPr/>
        <p:nvPr/>
      </p:nvGrpSpPr>
      <p:grpSpPr>
        <a:xfrm>
          <a:off x="0" y="0"/>
          <a:ext cx="0" cy="0"/>
          <a:chOff x="0" y="0"/>
          <a:chExt cx="0" cy="0"/>
        </a:xfrm>
      </p:grpSpPr>
      <p:sp>
        <p:nvSpPr>
          <p:cNvPr id="191" name="Shape 19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2" name="Shape 19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93" name="Shape 193"/>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4" name="Shape 194"/>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Shape 195"/>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080"/>
              <a:buFont typeface="Arial"/>
              <a:buNone/>
              <a:defRPr b="0" i="0" sz="1080" u="none" cap="none" strike="noStrike">
                <a:solidFill>
                  <a:srgbClr val="FFFFF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y Cover">
  <p:cSld name="Grey Cover">
    <p:spTree>
      <p:nvGrpSpPr>
        <p:cNvPr id="196" name="Shape 196"/>
        <p:cNvGrpSpPr/>
        <p:nvPr/>
      </p:nvGrpSpPr>
      <p:grpSpPr>
        <a:xfrm>
          <a:off x="0" y="0"/>
          <a:ext cx="0" cy="0"/>
          <a:chOff x="0" y="0"/>
          <a:chExt cx="0" cy="0"/>
        </a:xfrm>
      </p:grpSpPr>
      <p:sp>
        <p:nvSpPr>
          <p:cNvPr id="197" name="Shape 197"/>
          <p:cNvSpPr/>
          <p:nvPr>
            <p:ph idx="2" type="pic"/>
          </p:nvPr>
        </p:nvSpPr>
        <p:spPr>
          <a:xfrm>
            <a:off x="0" y="-1"/>
            <a:ext cx="12192000" cy="6858001"/>
          </a:xfrm>
          <a:prstGeom prst="rect">
            <a:avLst/>
          </a:prstGeom>
          <a:solidFill>
            <a:schemeClr val="dk1"/>
          </a:solidFill>
          <a:ln>
            <a:noFill/>
          </a:ln>
        </p:spPr>
        <p:txBody>
          <a:bodyPr anchorCtr="0" anchor="ctr" bIns="182850" lIns="1371600" spcFirstLastPara="1" rIns="1371600" wrap="square" tIns="182850"/>
          <a:lstStyle>
            <a:lvl1pPr lvl="0" marR="0" rtl="0" algn="ctr">
              <a:lnSpc>
                <a:spcPct val="10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lvl="2"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lvl="3"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lvl="4"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lvl="5"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lvl="6"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lvl="7"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lvl="8"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98" name="Shape 198"/>
          <p:cNvSpPr txBox="1"/>
          <p:nvPr>
            <p:ph idx="1" type="body"/>
          </p:nvPr>
        </p:nvSpPr>
        <p:spPr>
          <a:xfrm>
            <a:off x="3826340" y="5174660"/>
            <a:ext cx="4539320" cy="424732"/>
          </a:xfrm>
          <a:prstGeom prst="rect">
            <a:avLst/>
          </a:prstGeom>
          <a:noFill/>
          <a:ln>
            <a:noFill/>
          </a:ln>
        </p:spPr>
        <p:txBody>
          <a:bodyPr anchorCtr="0" anchor="ctr" bIns="45700" lIns="91425" spcFirstLastPara="1" rIns="91425" wrap="square" tIns="45700"/>
          <a:lstStyle>
            <a:lvl1pPr indent="-381000" lvl="0" marL="457200" marR="0" rtl="0" algn="ctr">
              <a:lnSpc>
                <a:spcPct val="90000"/>
              </a:lnSpc>
              <a:spcBef>
                <a:spcPts val="9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47154" lvl="1" marL="914400" marR="0" rtl="0" algn="ctr">
              <a:lnSpc>
                <a:spcPct val="90000"/>
              </a:lnSpc>
              <a:spcBef>
                <a:spcPts val="450"/>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42900" lvl="2" marL="1371600" marR="0" rtl="0" algn="ctr">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99" name="Shape 199"/>
          <p:cNvSpPr txBox="1"/>
          <p:nvPr>
            <p:ph idx="3" type="body"/>
          </p:nvPr>
        </p:nvSpPr>
        <p:spPr>
          <a:xfrm>
            <a:off x="3826340" y="5547913"/>
            <a:ext cx="4539320" cy="424732"/>
          </a:xfrm>
          <a:prstGeom prst="rect">
            <a:avLst/>
          </a:prstGeom>
          <a:noFill/>
          <a:ln>
            <a:noFill/>
          </a:ln>
        </p:spPr>
        <p:txBody>
          <a:bodyPr anchorCtr="0" anchor="ctr" bIns="45700" lIns="91425" spcFirstLastPara="1" rIns="91425" wrap="square" tIns="45700"/>
          <a:lstStyle>
            <a:lvl1pPr indent="-381000" lvl="0" marL="457200" marR="0" rtl="0" algn="ctr">
              <a:lnSpc>
                <a:spcPct val="90000"/>
              </a:lnSpc>
              <a:spcBef>
                <a:spcPts val="900"/>
              </a:spcBef>
              <a:spcAft>
                <a:spcPts val="0"/>
              </a:spcAft>
              <a:buClr>
                <a:srgbClr val="FEFEFE"/>
              </a:buClr>
              <a:buSzPts val="2400"/>
              <a:buFont typeface="Arial"/>
              <a:buChar char="•"/>
              <a:defRPr b="0" i="0" sz="2400" u="none" cap="none" strike="noStrike">
                <a:solidFill>
                  <a:srgbClr val="FEFEFE"/>
                </a:solidFill>
                <a:latin typeface="Arial"/>
                <a:ea typeface="Arial"/>
                <a:cs typeface="Arial"/>
                <a:sym typeface="Arial"/>
              </a:defRPr>
            </a:lvl1pPr>
            <a:lvl2pPr indent="-347154" lvl="1" marL="914400" marR="0" rtl="0" algn="ctr">
              <a:lnSpc>
                <a:spcPct val="90000"/>
              </a:lnSpc>
              <a:spcBef>
                <a:spcPts val="450"/>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42900" lvl="2" marL="1371600" marR="0" rtl="0" algn="ctr">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200" name="Shape 200"/>
          <p:cNvSpPr txBox="1"/>
          <p:nvPr>
            <p:ph idx="4" type="body"/>
          </p:nvPr>
        </p:nvSpPr>
        <p:spPr>
          <a:xfrm>
            <a:off x="5191808" y="6091634"/>
            <a:ext cx="1808384" cy="286232"/>
          </a:xfrm>
          <a:prstGeom prst="rect">
            <a:avLst/>
          </a:prstGeom>
          <a:noFill/>
          <a:ln>
            <a:noFill/>
          </a:ln>
        </p:spPr>
        <p:txBody>
          <a:bodyPr anchorCtr="0" anchor="ctr" bIns="45700" lIns="91425" spcFirstLastPara="1" rIns="91425" wrap="square" tIns="45700"/>
          <a:lstStyle>
            <a:lvl1pPr indent="-317500" lvl="0" marL="457200" marR="0" rtl="0" algn="ctr">
              <a:lnSpc>
                <a:spcPct val="90000"/>
              </a:lnSpc>
              <a:spcBef>
                <a:spcPts val="90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347154" lvl="1" marL="914400" marR="0" rtl="0" algn="ctr">
              <a:lnSpc>
                <a:spcPct val="90000"/>
              </a:lnSpc>
              <a:spcBef>
                <a:spcPts val="450"/>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42900" lvl="2" marL="1371600" marR="0" rtl="0" algn="ctr">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ctr">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pic>
        <p:nvPicPr>
          <p:cNvPr id="201" name="Shape 201"/>
          <p:cNvPicPr preferRelativeResize="0"/>
          <p:nvPr/>
        </p:nvPicPr>
        <p:blipFill rotWithShape="1">
          <a:blip r:embed="rId2">
            <a:alphaModFix/>
          </a:blip>
          <a:srcRect b="0" l="0" r="0" t="0"/>
          <a:stretch/>
        </p:blipFill>
        <p:spPr>
          <a:xfrm>
            <a:off x="8723671" y="5911873"/>
            <a:ext cx="3436936" cy="94613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3/4 Image + 1/4 Text">
  <p:cSld name="1_3/4 Image + 1/4 Text">
    <p:spTree>
      <p:nvGrpSpPr>
        <p:cNvPr id="206" name="Shape 206"/>
        <p:cNvGrpSpPr/>
        <p:nvPr/>
      </p:nvGrpSpPr>
      <p:grpSpPr>
        <a:xfrm>
          <a:off x="0" y="0"/>
          <a:ext cx="0" cy="0"/>
          <a:chOff x="0" y="0"/>
          <a:chExt cx="0" cy="0"/>
        </a:xfrm>
      </p:grpSpPr>
      <p:pic>
        <p:nvPicPr>
          <p:cNvPr id="207" name="Shape 207"/>
          <p:cNvPicPr preferRelativeResize="0"/>
          <p:nvPr/>
        </p:nvPicPr>
        <p:blipFill rotWithShape="1">
          <a:blip r:embed="rId2">
            <a:alphaModFix/>
          </a:blip>
          <a:srcRect b="0" l="0" r="0" t="0"/>
          <a:stretch/>
        </p:blipFill>
        <p:spPr>
          <a:xfrm>
            <a:off x="-31470" y="0"/>
            <a:ext cx="10203188" cy="6858000"/>
          </a:xfrm>
          <a:prstGeom prst="rect">
            <a:avLst/>
          </a:prstGeom>
          <a:noFill/>
          <a:ln>
            <a:noFill/>
          </a:ln>
        </p:spPr>
      </p:pic>
      <p:sp>
        <p:nvSpPr>
          <p:cNvPr id="208" name="Shape 208"/>
          <p:cNvSpPr/>
          <p:nvPr>
            <p:ph idx="2" type="pic"/>
          </p:nvPr>
        </p:nvSpPr>
        <p:spPr>
          <a:xfrm>
            <a:off x="1649827" y="987551"/>
            <a:ext cx="6840592" cy="4360223"/>
          </a:xfrm>
          <a:prstGeom prst="rect">
            <a:avLst/>
          </a:prstGeom>
          <a:solidFill>
            <a:schemeClr val="lt1"/>
          </a:solidFill>
          <a:ln>
            <a:noFill/>
          </a:ln>
        </p:spPr>
        <p:txBody>
          <a:bodyPr anchorCtr="0" anchor="t" bIns="0" lIns="0" spcFirstLastPara="1" rIns="0" wrap="square" tIns="0"/>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pic>
        <p:nvPicPr>
          <p:cNvPr id="209" name="Shape 209"/>
          <p:cNvPicPr preferRelativeResize="0"/>
          <p:nvPr/>
        </p:nvPicPr>
        <p:blipFill rotWithShape="1">
          <a:blip r:embed="rId3">
            <a:alphaModFix/>
          </a:blip>
          <a:srcRect b="-1369" l="-28172" r="-27829" t="-3802"/>
          <a:stretch/>
        </p:blipFill>
        <p:spPr>
          <a:xfrm>
            <a:off x="7315200" y="2664594"/>
            <a:ext cx="2733403" cy="3710204"/>
          </a:xfrm>
          <a:prstGeom prst="rect">
            <a:avLst/>
          </a:prstGeom>
          <a:noFill/>
          <a:ln>
            <a:noFill/>
          </a:ln>
        </p:spPr>
      </p:pic>
      <p:sp>
        <p:nvSpPr>
          <p:cNvPr id="210" name="Shape 210"/>
          <p:cNvSpPr/>
          <p:nvPr>
            <p:ph idx="3" type="pic"/>
          </p:nvPr>
        </p:nvSpPr>
        <p:spPr>
          <a:xfrm>
            <a:off x="7888224" y="3133344"/>
            <a:ext cx="1584960" cy="2816352"/>
          </a:xfrm>
          <a:prstGeom prst="rect">
            <a:avLst/>
          </a:prstGeom>
          <a:solidFill>
            <a:schemeClr val="lt1"/>
          </a:solidFill>
          <a:ln>
            <a:noFill/>
          </a:ln>
        </p:spPr>
        <p:txBody>
          <a:bodyPr anchorCtr="0" anchor="t" bIns="0" lIns="0" spcFirstLastPara="1" rIns="0" wrap="square" tIns="0"/>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1" name="Shape 211"/>
          <p:cNvSpPr txBox="1"/>
          <p:nvPr>
            <p:ph type="title"/>
          </p:nvPr>
        </p:nvSpPr>
        <p:spPr>
          <a:xfrm>
            <a:off x="9754073" y="451104"/>
            <a:ext cx="1827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2" name="Shape 212"/>
          <p:cNvSpPr txBox="1"/>
          <p:nvPr>
            <p:ph idx="1" type="body"/>
          </p:nvPr>
        </p:nvSpPr>
        <p:spPr>
          <a:xfrm>
            <a:off x="9754072" y="987552"/>
            <a:ext cx="1827864"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Column with images">
  <p:cSld name="5 Column with images">
    <p:spTree>
      <p:nvGrpSpPr>
        <p:cNvPr id="213" name="Shape 213"/>
        <p:cNvGrpSpPr/>
        <p:nvPr/>
      </p:nvGrpSpPr>
      <p:grpSpPr>
        <a:xfrm>
          <a:off x="0" y="0"/>
          <a:ext cx="0" cy="0"/>
          <a:chOff x="0" y="0"/>
          <a:chExt cx="0" cy="0"/>
        </a:xfrm>
      </p:grpSpPr>
      <p:sp>
        <p:nvSpPr>
          <p:cNvPr id="214" name="Shape 214"/>
          <p:cNvSpPr/>
          <p:nvPr>
            <p:ph idx="2" type="pic"/>
          </p:nvPr>
        </p:nvSpPr>
        <p:spPr>
          <a:xfrm>
            <a:off x="610066" y="987553"/>
            <a:ext cx="1987301" cy="132486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chemeClr val="dk1"/>
              </a:buClr>
              <a:buSzPts val="1333"/>
              <a:buFont typeface="Arial"/>
              <a:buNone/>
              <a:defRPr b="0" i="0" sz="13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5" name="Shape 215"/>
          <p:cNvSpPr/>
          <p:nvPr>
            <p:ph idx="3" type="pic"/>
          </p:nvPr>
        </p:nvSpPr>
        <p:spPr>
          <a:xfrm>
            <a:off x="2859248" y="987553"/>
            <a:ext cx="1987301" cy="132486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6" name="Shape 216"/>
          <p:cNvSpPr/>
          <p:nvPr>
            <p:ph idx="4" type="pic"/>
          </p:nvPr>
        </p:nvSpPr>
        <p:spPr>
          <a:xfrm>
            <a:off x="5107943" y="987553"/>
            <a:ext cx="1987301" cy="132486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7" name="Shape 217"/>
          <p:cNvSpPr/>
          <p:nvPr>
            <p:ph idx="5" type="pic"/>
          </p:nvPr>
        </p:nvSpPr>
        <p:spPr>
          <a:xfrm>
            <a:off x="7350964" y="987553"/>
            <a:ext cx="1987301" cy="132486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8" name="Shape 218"/>
          <p:cNvSpPr/>
          <p:nvPr>
            <p:ph idx="6" type="pic"/>
          </p:nvPr>
        </p:nvSpPr>
        <p:spPr>
          <a:xfrm>
            <a:off x="9594627" y="987553"/>
            <a:ext cx="1987301" cy="1324865"/>
          </a:xfrm>
          <a:prstGeom prst="rect">
            <a:avLst/>
          </a:prstGeom>
          <a:solidFill>
            <a:srgbClr val="262626"/>
          </a:solidFill>
          <a:ln cap="flat" cmpd="sng" w="12700">
            <a:solidFill>
              <a:schemeClr val="lt1"/>
            </a:solidFill>
            <a:prstDash val="solid"/>
            <a:round/>
            <a:headEnd len="sm" w="sm" type="none"/>
            <a:tailEnd len="sm" w="sm" type="none"/>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19" name="Shape 219"/>
          <p:cNvSpPr txBox="1"/>
          <p:nvPr>
            <p:ph idx="1" type="body"/>
          </p:nvPr>
        </p:nvSpPr>
        <p:spPr>
          <a:xfrm>
            <a:off x="610066" y="2470915"/>
            <a:ext cx="1988605" cy="392988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0" name="Shape 220"/>
          <p:cNvSpPr txBox="1"/>
          <p:nvPr>
            <p:ph idx="7" type="body"/>
          </p:nvPr>
        </p:nvSpPr>
        <p:spPr>
          <a:xfrm>
            <a:off x="2859249" y="2470915"/>
            <a:ext cx="1987300" cy="392988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1" name="Shape 221"/>
          <p:cNvSpPr txBox="1"/>
          <p:nvPr>
            <p:ph idx="8" type="body"/>
          </p:nvPr>
        </p:nvSpPr>
        <p:spPr>
          <a:xfrm>
            <a:off x="5107944" y="2470915"/>
            <a:ext cx="1981139" cy="392988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2" name="Shape 222"/>
          <p:cNvSpPr txBox="1"/>
          <p:nvPr>
            <p:ph idx="9" type="body"/>
          </p:nvPr>
        </p:nvSpPr>
        <p:spPr>
          <a:xfrm>
            <a:off x="7350966" y="2470915"/>
            <a:ext cx="1987295" cy="392988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3" name="Shape 223"/>
          <p:cNvSpPr txBox="1"/>
          <p:nvPr>
            <p:ph idx="13" type="body"/>
          </p:nvPr>
        </p:nvSpPr>
        <p:spPr>
          <a:xfrm>
            <a:off x="9594633" y="2470915"/>
            <a:ext cx="1987303" cy="392988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4" name="Shape 224"/>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3/4 Image + 1/4 Text">
  <p:cSld name="2_3/4 Image + 1/4 Text">
    <p:spTree>
      <p:nvGrpSpPr>
        <p:cNvPr id="225" name="Shape 225"/>
        <p:cNvGrpSpPr/>
        <p:nvPr/>
      </p:nvGrpSpPr>
      <p:grpSpPr>
        <a:xfrm>
          <a:off x="0" y="0"/>
          <a:ext cx="0" cy="0"/>
          <a:chOff x="0" y="0"/>
          <a:chExt cx="0" cy="0"/>
        </a:xfrm>
      </p:grpSpPr>
      <p:pic>
        <p:nvPicPr>
          <p:cNvPr id="226" name="Shape 226"/>
          <p:cNvPicPr preferRelativeResize="0"/>
          <p:nvPr/>
        </p:nvPicPr>
        <p:blipFill rotWithShape="1">
          <a:blip r:embed="rId2">
            <a:alphaModFix/>
          </a:blip>
          <a:srcRect b="0" l="0" r="0" t="0"/>
          <a:stretch/>
        </p:blipFill>
        <p:spPr>
          <a:xfrm>
            <a:off x="-31470" y="0"/>
            <a:ext cx="10203188" cy="6858000"/>
          </a:xfrm>
          <a:prstGeom prst="rect">
            <a:avLst/>
          </a:prstGeom>
          <a:noFill/>
          <a:ln>
            <a:noFill/>
          </a:ln>
        </p:spPr>
      </p:pic>
      <p:sp>
        <p:nvSpPr>
          <p:cNvPr id="227" name="Shape 227"/>
          <p:cNvSpPr/>
          <p:nvPr>
            <p:ph idx="2" type="pic"/>
          </p:nvPr>
        </p:nvSpPr>
        <p:spPr>
          <a:xfrm>
            <a:off x="1649827" y="987551"/>
            <a:ext cx="6840592" cy="4360223"/>
          </a:xfrm>
          <a:prstGeom prst="rect">
            <a:avLst/>
          </a:prstGeom>
          <a:solidFill>
            <a:schemeClr val="lt1"/>
          </a:solidFill>
          <a:ln>
            <a:noFill/>
          </a:ln>
        </p:spPr>
        <p:txBody>
          <a:bodyPr anchorCtr="0" anchor="t" bIns="0" lIns="0" spcFirstLastPara="1" rIns="0" wrap="square" tIns="0"/>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28" name="Shape 228"/>
          <p:cNvSpPr txBox="1"/>
          <p:nvPr>
            <p:ph type="title"/>
          </p:nvPr>
        </p:nvSpPr>
        <p:spPr>
          <a:xfrm>
            <a:off x="9754073" y="451104"/>
            <a:ext cx="1827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9" name="Shape 229"/>
          <p:cNvSpPr txBox="1"/>
          <p:nvPr>
            <p:ph idx="1" type="body"/>
          </p:nvPr>
        </p:nvSpPr>
        <p:spPr>
          <a:xfrm>
            <a:off x="9754072" y="987552"/>
            <a:ext cx="1827864"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ustom Layout">
  <p:cSld name="3_Custom Layout">
    <p:spTree>
      <p:nvGrpSpPr>
        <p:cNvPr id="230" name="Shape 230"/>
        <p:cNvGrpSpPr/>
        <p:nvPr/>
      </p:nvGrpSpPr>
      <p:grpSpPr>
        <a:xfrm>
          <a:off x="0" y="0"/>
          <a:ext cx="0" cy="0"/>
          <a:chOff x="0" y="0"/>
          <a:chExt cx="0" cy="0"/>
        </a:xfrm>
      </p:grpSpPr>
      <p:sp>
        <p:nvSpPr>
          <p:cNvPr id="231" name="Shape 231"/>
          <p:cNvSpPr txBox="1"/>
          <p:nvPr/>
        </p:nvSpPr>
        <p:spPr>
          <a:xfrm>
            <a:off x="610072" y="452582"/>
            <a:ext cx="6054949"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1600"/>
              <a:buFont typeface="Georgia"/>
              <a:buNone/>
            </a:pPr>
            <a:r>
              <a:rPr b="0" i="1" lang="en-US" sz="1600" u="none" cap="none" strike="noStrike">
                <a:solidFill>
                  <a:srgbClr val="A5A5A5"/>
                </a:solidFill>
                <a:latin typeface="Georgia"/>
                <a:ea typeface="Georgia"/>
                <a:cs typeface="Georgia"/>
                <a:sym typeface="Georgia"/>
              </a:rPr>
              <a:t>Artefact Presentation Template</a:t>
            </a:r>
            <a:endParaRPr/>
          </a:p>
        </p:txBody>
      </p:sp>
      <p:sp>
        <p:nvSpPr>
          <p:cNvPr id="232" name="Shape 232"/>
          <p:cNvSpPr txBox="1"/>
          <p:nvPr/>
        </p:nvSpPr>
        <p:spPr>
          <a:xfrm>
            <a:off x="610071" y="1186617"/>
            <a:ext cx="7702655" cy="196977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Overview statement about the Template</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S">
  <p:cSld name="COVERS">
    <p:bg>
      <p:bgPr>
        <a:solidFill>
          <a:srgbClr val="FCF10A"/>
        </a:solidFill>
      </p:bgPr>
    </p:bg>
    <p:spTree>
      <p:nvGrpSpPr>
        <p:cNvPr id="233" name="Shape 233"/>
        <p:cNvGrpSpPr/>
        <p:nvPr/>
      </p:nvGrpSpPr>
      <p:grpSpPr>
        <a:xfrm>
          <a:off x="0" y="0"/>
          <a:ext cx="0" cy="0"/>
          <a:chOff x="0" y="0"/>
          <a:chExt cx="0" cy="0"/>
        </a:xfrm>
      </p:grpSpPr>
      <p:sp>
        <p:nvSpPr>
          <p:cNvPr id="234" name="Shape 234"/>
          <p:cNvSpPr txBox="1"/>
          <p:nvPr/>
        </p:nvSpPr>
        <p:spPr>
          <a:xfrm>
            <a:off x="609599" y="964397"/>
            <a:ext cx="7212192" cy="278024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Cover Slides</a:t>
            </a:r>
            <a:endParaRPr/>
          </a:p>
          <a:p>
            <a:pPr indent="0" lvl="0" marL="0" marR="0" rtl="0" algn="l">
              <a:lnSpc>
                <a:spcPct val="100000"/>
              </a:lnSpc>
              <a:spcBef>
                <a:spcPts val="40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Your cover should consist of two slides… </a:t>
            </a:r>
            <a:endParaRPr/>
          </a:p>
          <a:p>
            <a:pPr indent="-457189" lvl="0" marL="457189" marR="0" rtl="0" algn="l">
              <a:lnSpc>
                <a:spcPct val="125000"/>
              </a:lnSpc>
              <a:spcBef>
                <a:spcPts val="80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A-hole: The Artefact A (in yellow or grey) with a thoughtful, well cropped, client-specific image behind it</a:t>
            </a:r>
            <a:endParaRPr/>
          </a:p>
          <a:p>
            <a:pPr indent="-457189" lvl="0" marL="457189" marR="0" rtl="0" algn="l">
              <a:lnSpc>
                <a:spcPct val="125000"/>
              </a:lnSpc>
              <a:spcBef>
                <a:spcPts val="80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Image: The image alone, full screen with nothing on top (no overlay tint and no text)</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
        <p:nvSpPr>
          <p:cNvPr id="235" name="Shape 235"/>
          <p:cNvSpPr txBox="1"/>
          <p:nvPr/>
        </p:nvSpPr>
        <p:spPr>
          <a:xfrm>
            <a:off x="3843290" y="-1661260"/>
            <a:ext cx="4504957" cy="513026"/>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2667"/>
              <a:buFont typeface="Arial"/>
              <a:buNone/>
            </a:pPr>
            <a:r>
              <a:rPr b="0" i="0" lang="en-US" sz="2667" u="none" cap="none" strike="noStrike">
                <a:solidFill>
                  <a:srgbClr val="000000"/>
                </a:solidFill>
                <a:latin typeface="Arial"/>
                <a:ea typeface="Arial"/>
                <a:cs typeface="Arial"/>
                <a:sym typeface="Arial"/>
              </a:rPr>
              <a:t>This is not a template</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ellow Cover">
  <p:cSld name="Yellow Cover">
    <p:bg>
      <p:bgPr>
        <a:solidFill>
          <a:srgbClr val="FFF500"/>
        </a:solidFill>
      </p:bgPr>
    </p:bg>
    <p:spTree>
      <p:nvGrpSpPr>
        <p:cNvPr id="236" name="Shape 236"/>
        <p:cNvGrpSpPr/>
        <p:nvPr/>
      </p:nvGrpSpPr>
      <p:grpSpPr>
        <a:xfrm>
          <a:off x="0" y="0"/>
          <a:ext cx="0" cy="0"/>
          <a:chOff x="0" y="0"/>
          <a:chExt cx="0" cy="0"/>
        </a:xfrm>
      </p:grpSpPr>
      <p:sp>
        <p:nvSpPr>
          <p:cNvPr id="237" name="Shape 237"/>
          <p:cNvSpPr/>
          <p:nvPr>
            <p:ph idx="2" type="pic"/>
          </p:nvPr>
        </p:nvSpPr>
        <p:spPr>
          <a:xfrm>
            <a:off x="0" y="-2"/>
            <a:ext cx="12192000" cy="6858001"/>
          </a:xfrm>
          <a:prstGeom prst="rect">
            <a:avLst/>
          </a:prstGeom>
          <a:solidFill>
            <a:srgbClr val="FCF10A"/>
          </a:solidFill>
          <a:ln>
            <a:noFill/>
          </a:ln>
        </p:spPr>
        <p:txBody>
          <a:bodyPr anchorCtr="0" anchor="ctr" bIns="182850" lIns="1371600" spcFirstLastPara="1" rIns="1371600" wrap="square" tIns="182850"/>
          <a:lstStyle>
            <a:lvl1pPr lvl="0" marR="0" rtl="0" algn="ctr">
              <a:lnSpc>
                <a:spcPct val="85000"/>
              </a:lnSpc>
              <a:spcBef>
                <a:spcPts val="0"/>
              </a:spcBef>
              <a:spcAft>
                <a:spcPts val="0"/>
              </a:spcAft>
              <a:buClr>
                <a:srgbClr val="262626"/>
              </a:buClr>
              <a:buSzPts val="3200"/>
              <a:buFont typeface="Arial"/>
              <a:buNone/>
              <a:defRPr b="0" i="0" sz="3200"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38" name="Shape 238"/>
          <p:cNvSpPr txBox="1"/>
          <p:nvPr>
            <p:ph idx="1" type="body"/>
          </p:nvPr>
        </p:nvSpPr>
        <p:spPr>
          <a:xfrm>
            <a:off x="3826340" y="5222878"/>
            <a:ext cx="4539320" cy="328295"/>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39" name="Shape 239"/>
          <p:cNvSpPr txBox="1"/>
          <p:nvPr>
            <p:ph idx="3" type="body"/>
          </p:nvPr>
        </p:nvSpPr>
        <p:spPr>
          <a:xfrm>
            <a:off x="3826340" y="5596131"/>
            <a:ext cx="4539320" cy="328295"/>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40" name="Shape 240"/>
          <p:cNvSpPr txBox="1"/>
          <p:nvPr>
            <p:ph idx="4" type="body"/>
          </p:nvPr>
        </p:nvSpPr>
        <p:spPr>
          <a:xfrm>
            <a:off x="5191808" y="6162932"/>
            <a:ext cx="1808384" cy="143629"/>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rgbClr val="262626"/>
              </a:buClr>
              <a:buSzPts val="933"/>
              <a:buFont typeface="Arial"/>
              <a:buNone/>
              <a:defRPr b="0" i="0" sz="933" u="none" cap="none" strike="noStrike">
                <a:solidFill>
                  <a:srgbClr val="262626"/>
                </a:solidFill>
                <a:latin typeface="Georgia"/>
                <a:ea typeface="Georgia"/>
                <a:cs typeface="Georgia"/>
                <a:sym typeface="Georgia"/>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y Cover">
  <p:cSld name="Grey Cover">
    <p:bg>
      <p:bgPr>
        <a:solidFill>
          <a:schemeClr val="dk1"/>
        </a:solidFill>
      </p:bgPr>
    </p:bg>
    <p:spTree>
      <p:nvGrpSpPr>
        <p:cNvPr id="241" name="Shape 241"/>
        <p:cNvGrpSpPr/>
        <p:nvPr/>
      </p:nvGrpSpPr>
      <p:grpSpPr>
        <a:xfrm>
          <a:off x="0" y="0"/>
          <a:ext cx="0" cy="0"/>
          <a:chOff x="0" y="0"/>
          <a:chExt cx="0" cy="0"/>
        </a:xfrm>
      </p:grpSpPr>
      <p:sp>
        <p:nvSpPr>
          <p:cNvPr id="242" name="Shape 242"/>
          <p:cNvSpPr/>
          <p:nvPr>
            <p:ph idx="2" type="pic"/>
          </p:nvPr>
        </p:nvSpPr>
        <p:spPr>
          <a:xfrm>
            <a:off x="0" y="-1"/>
            <a:ext cx="12192000" cy="6858001"/>
          </a:xfrm>
          <a:prstGeom prst="rect">
            <a:avLst/>
          </a:prstGeom>
          <a:solidFill>
            <a:srgbClr val="262626"/>
          </a:solidFill>
          <a:ln>
            <a:noFill/>
          </a:ln>
        </p:spPr>
        <p:txBody>
          <a:bodyPr anchorCtr="0" anchor="ctr" bIns="182850" lIns="1371600" spcFirstLastPara="1" rIns="1371600" wrap="square" tIns="182850"/>
          <a:lstStyle>
            <a:lvl1pPr lvl="0" marR="0" rtl="0" algn="ctr">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43" name="Shape 243"/>
          <p:cNvSpPr txBox="1"/>
          <p:nvPr>
            <p:ph idx="1" type="body"/>
          </p:nvPr>
        </p:nvSpPr>
        <p:spPr>
          <a:xfrm>
            <a:off x="3826340" y="5222878"/>
            <a:ext cx="4539320" cy="328295"/>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chemeClr val="lt1"/>
              </a:buClr>
              <a:buSzPts val="2133"/>
              <a:buFont typeface="Arial"/>
              <a:buNone/>
              <a:defRPr b="0" i="0" sz="2133" u="none" cap="none" strike="noStrike">
                <a:solidFill>
                  <a:schemeClr val="lt1"/>
                </a:solidFill>
                <a:latin typeface="Arial"/>
                <a:ea typeface="Arial"/>
                <a:cs typeface="Arial"/>
                <a:sym typeface="Arial"/>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44" name="Shape 244"/>
          <p:cNvSpPr txBox="1"/>
          <p:nvPr>
            <p:ph idx="3" type="body"/>
          </p:nvPr>
        </p:nvSpPr>
        <p:spPr>
          <a:xfrm>
            <a:off x="3826340" y="5596131"/>
            <a:ext cx="4539320" cy="328295"/>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rgbClr val="7F7F7F"/>
              </a:buClr>
              <a:buSzPts val="2133"/>
              <a:buFont typeface="Arial"/>
              <a:buNone/>
              <a:defRPr b="0" i="0" sz="2133" u="none" cap="none" strike="noStrike">
                <a:solidFill>
                  <a:srgbClr val="7F7F7F"/>
                </a:solidFill>
                <a:latin typeface="Arial"/>
                <a:ea typeface="Arial"/>
                <a:cs typeface="Arial"/>
                <a:sym typeface="Arial"/>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45" name="Shape 245"/>
          <p:cNvSpPr txBox="1"/>
          <p:nvPr>
            <p:ph idx="4" type="body"/>
          </p:nvPr>
        </p:nvSpPr>
        <p:spPr>
          <a:xfrm>
            <a:off x="5191808" y="6162932"/>
            <a:ext cx="1808384" cy="143629"/>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rgbClr val="FFFFFF"/>
              </a:buClr>
              <a:buSzPts val="933"/>
              <a:buFont typeface="Arial"/>
              <a:buNone/>
              <a:defRPr b="0" i="0" sz="933" u="none" cap="none" strike="noStrike">
                <a:solidFill>
                  <a:srgbClr val="FFFFFF"/>
                </a:solidFill>
                <a:latin typeface="Georgia"/>
                <a:ea typeface="Georgia"/>
                <a:cs typeface="Georgia"/>
                <a:sym typeface="Georgia"/>
              </a:defRPr>
            </a:lvl1pPr>
            <a:lvl2pPr indent="-228600" lvl="1" marL="914400" marR="0" rtl="0" algn="ctr">
              <a:lnSpc>
                <a:spcPct val="100000"/>
              </a:lnSpc>
              <a:spcBef>
                <a:spcPts val="400"/>
              </a:spcBef>
              <a:spcAft>
                <a:spcPts val="0"/>
              </a:spcAft>
              <a:buClr>
                <a:srgbClr val="A5A5A5"/>
              </a:buClr>
              <a:buSzPts val="1867"/>
              <a:buFont typeface="Arial"/>
              <a:buNone/>
              <a:defRPr b="0" i="0" sz="18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ctr">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type="tx">
  <p:cSld name="TITLE_AND_BODY">
    <p:spTree>
      <p:nvGrpSpPr>
        <p:cNvPr id="27" name="Shape 27"/>
        <p:cNvGrpSpPr/>
        <p:nvPr/>
      </p:nvGrpSpPr>
      <p:grpSpPr>
        <a:xfrm>
          <a:off x="0" y="0"/>
          <a:ext cx="0" cy="0"/>
          <a:chOff x="0" y="0"/>
          <a:chExt cx="0" cy="0"/>
        </a:xfrm>
      </p:grpSpPr>
      <p:sp>
        <p:nvSpPr>
          <p:cNvPr id="28" name="Shape 28"/>
          <p:cNvSpPr txBox="1"/>
          <p:nvPr>
            <p:ph idx="1" type="body"/>
          </p:nvPr>
        </p:nvSpPr>
        <p:spPr>
          <a:xfrm>
            <a:off x="844551" y="1524000"/>
            <a:ext cx="10502900" cy="3805238"/>
          </a:xfrm>
          <a:prstGeom prst="rect">
            <a:avLst/>
          </a:prstGeom>
          <a:noFill/>
          <a:ln>
            <a:noFill/>
          </a:ln>
        </p:spPr>
        <p:txBody>
          <a:bodyPr anchorCtr="0" anchor="ctr" bIns="91425" lIns="91425" spcFirstLastPara="1" rIns="91425" wrap="square" tIns="91425"/>
          <a:lstStyle>
            <a:lvl1pPr indent="-373697" lvl="0" marL="457200" marR="0" rtl="0" algn="ctr">
              <a:lnSpc>
                <a:spcPct val="100000"/>
              </a:lnSpc>
              <a:spcBef>
                <a:spcPts val="2882"/>
              </a:spcBef>
              <a:spcAft>
                <a:spcPts val="0"/>
              </a:spcAft>
              <a:buClr>
                <a:srgbClr val="000000"/>
              </a:buClr>
              <a:buSzPts val="2285"/>
              <a:buFont typeface="Arial"/>
              <a:buChar char="•"/>
              <a:defRPr b="1" i="0" sz="3656" u="none" cap="none" strike="noStrike">
                <a:solidFill>
                  <a:srgbClr val="000000"/>
                </a:solidFill>
                <a:latin typeface="Arial"/>
                <a:ea typeface="Arial"/>
                <a:cs typeface="Arial"/>
                <a:sym typeface="Arial"/>
              </a:defRPr>
            </a:lvl1pPr>
            <a:lvl2pPr indent="-373697" lvl="1" marL="914400" marR="0" rtl="0" algn="ctr">
              <a:lnSpc>
                <a:spcPct val="100000"/>
              </a:lnSpc>
              <a:spcBef>
                <a:spcPts val="2882"/>
              </a:spcBef>
              <a:spcAft>
                <a:spcPts val="0"/>
              </a:spcAft>
              <a:buClr>
                <a:srgbClr val="000000"/>
              </a:buClr>
              <a:buSzPts val="2285"/>
              <a:buFont typeface="Arial"/>
              <a:buChar char="•"/>
              <a:defRPr b="1" i="0" sz="3656" u="none" cap="none" strike="noStrike">
                <a:solidFill>
                  <a:srgbClr val="000000"/>
                </a:solidFill>
                <a:latin typeface="Arial"/>
                <a:ea typeface="Arial"/>
                <a:cs typeface="Arial"/>
                <a:sym typeface="Arial"/>
              </a:defRPr>
            </a:lvl2pPr>
            <a:lvl3pPr indent="-373697" lvl="2" marL="1371600" marR="0" rtl="0" algn="ctr">
              <a:lnSpc>
                <a:spcPct val="100000"/>
              </a:lnSpc>
              <a:spcBef>
                <a:spcPts val="2882"/>
              </a:spcBef>
              <a:spcAft>
                <a:spcPts val="0"/>
              </a:spcAft>
              <a:buClr>
                <a:srgbClr val="000000"/>
              </a:buClr>
              <a:buSzPts val="2285"/>
              <a:buFont typeface="Arial"/>
              <a:buChar char="•"/>
              <a:defRPr b="1" i="0" sz="3656" u="none" cap="none" strike="noStrike">
                <a:solidFill>
                  <a:srgbClr val="000000"/>
                </a:solidFill>
                <a:latin typeface="Arial"/>
                <a:ea typeface="Arial"/>
                <a:cs typeface="Arial"/>
                <a:sym typeface="Arial"/>
              </a:defRPr>
            </a:lvl3pPr>
            <a:lvl4pPr indent="-373697" lvl="3" marL="1828800" marR="0" rtl="0" algn="ctr">
              <a:lnSpc>
                <a:spcPct val="100000"/>
              </a:lnSpc>
              <a:spcBef>
                <a:spcPts val="2882"/>
              </a:spcBef>
              <a:spcAft>
                <a:spcPts val="0"/>
              </a:spcAft>
              <a:buClr>
                <a:srgbClr val="000000"/>
              </a:buClr>
              <a:buSzPts val="2285"/>
              <a:buFont typeface="Arial"/>
              <a:buChar char="•"/>
              <a:defRPr b="1" i="0" sz="3656" u="none" cap="none" strike="noStrike">
                <a:solidFill>
                  <a:srgbClr val="000000"/>
                </a:solidFill>
                <a:latin typeface="Arial"/>
                <a:ea typeface="Arial"/>
                <a:cs typeface="Arial"/>
                <a:sym typeface="Arial"/>
              </a:defRPr>
            </a:lvl4pPr>
            <a:lvl5pPr indent="-373697" lvl="4" marL="2286000" marR="0" rtl="0" algn="ctr">
              <a:lnSpc>
                <a:spcPct val="100000"/>
              </a:lnSpc>
              <a:spcBef>
                <a:spcPts val="2882"/>
              </a:spcBef>
              <a:spcAft>
                <a:spcPts val="0"/>
              </a:spcAft>
              <a:buClr>
                <a:srgbClr val="000000"/>
              </a:buClr>
              <a:buSzPts val="2285"/>
              <a:buFont typeface="Arial"/>
              <a:buChar char="•"/>
              <a:defRPr b="1" i="0" sz="3656"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1758"/>
              <a:buFont typeface="Helvetica Neue Light"/>
              <a:buNone/>
              <a:defRPr b="0" i="0" sz="2110" u="none" cap="none" strike="noStrike">
                <a:solidFill>
                  <a:srgbClr val="000000"/>
                </a:solidFill>
                <a:latin typeface="Helvetica Neue Light"/>
                <a:ea typeface="Helvetica Neue Light"/>
                <a:cs typeface="Helvetica Neue Light"/>
                <a:sym typeface="Helvetica Neue Light"/>
              </a:defRPr>
            </a:lvl6pPr>
            <a:lvl7pPr indent="-228600" lvl="6" marL="3200400" marR="0" rtl="0" algn="ctr">
              <a:lnSpc>
                <a:spcPct val="100000"/>
              </a:lnSpc>
              <a:spcBef>
                <a:spcPts val="0"/>
              </a:spcBef>
              <a:spcAft>
                <a:spcPts val="0"/>
              </a:spcAft>
              <a:buClr>
                <a:srgbClr val="000000"/>
              </a:buClr>
              <a:buSzPts val="1758"/>
              <a:buFont typeface="Helvetica Neue Light"/>
              <a:buNone/>
              <a:defRPr b="0" i="0" sz="2110" u="none" cap="none" strike="noStrike">
                <a:solidFill>
                  <a:srgbClr val="000000"/>
                </a:solidFill>
                <a:latin typeface="Helvetica Neue Light"/>
                <a:ea typeface="Helvetica Neue Light"/>
                <a:cs typeface="Helvetica Neue Light"/>
                <a:sym typeface="Helvetica Neue Light"/>
              </a:defRPr>
            </a:lvl7pPr>
            <a:lvl8pPr indent="-228600" lvl="7" marL="3657600" marR="0" rtl="0" algn="ctr">
              <a:lnSpc>
                <a:spcPct val="100000"/>
              </a:lnSpc>
              <a:spcBef>
                <a:spcPts val="0"/>
              </a:spcBef>
              <a:spcAft>
                <a:spcPts val="0"/>
              </a:spcAft>
              <a:buClr>
                <a:srgbClr val="000000"/>
              </a:buClr>
              <a:buSzPts val="1758"/>
              <a:buFont typeface="Helvetica Neue Light"/>
              <a:buNone/>
              <a:defRPr b="0" i="0" sz="2110" u="none" cap="none" strike="noStrike">
                <a:solidFill>
                  <a:srgbClr val="000000"/>
                </a:solidFill>
                <a:latin typeface="Helvetica Neue Light"/>
                <a:ea typeface="Helvetica Neue Light"/>
                <a:cs typeface="Helvetica Neue Light"/>
                <a:sym typeface="Helvetica Neue Light"/>
              </a:defRPr>
            </a:lvl8pPr>
            <a:lvl9pPr indent="-228600" lvl="8" marL="4114800" marR="0" rtl="0" algn="ctr">
              <a:lnSpc>
                <a:spcPct val="100000"/>
              </a:lnSpc>
              <a:spcBef>
                <a:spcPts val="0"/>
              </a:spcBef>
              <a:spcAft>
                <a:spcPts val="0"/>
              </a:spcAft>
              <a:buClr>
                <a:srgbClr val="000000"/>
              </a:buClr>
              <a:buSzPts val="1758"/>
              <a:buFont typeface="Helvetica Neue Light"/>
              <a:buNone/>
              <a:defRPr b="0" i="0" sz="2110" u="none" cap="none" strike="noStrike">
                <a:solidFill>
                  <a:srgbClr val="000000"/>
                </a:solidFill>
                <a:latin typeface="Helvetica Neue Light"/>
                <a:ea typeface="Helvetica Neue Light"/>
                <a:cs typeface="Helvetica Neue Light"/>
                <a:sym typeface="Helvetica Neue Light"/>
              </a:defRPr>
            </a:lvl9pPr>
          </a:lstStyle>
          <a:p/>
        </p:txBody>
      </p:sp>
      <p:sp>
        <p:nvSpPr>
          <p:cNvPr id="29" name="Shape 29"/>
          <p:cNvSpPr txBox="1"/>
          <p:nvPr>
            <p:ph idx="12" type="sldNum"/>
          </p:nvPr>
        </p:nvSpPr>
        <p:spPr>
          <a:xfrm>
            <a:off x="5955554" y="5762625"/>
            <a:ext cx="258903" cy="238706"/>
          </a:xfrm>
          <a:prstGeom prst="rect">
            <a:avLst/>
          </a:prstGeom>
          <a:noFill/>
          <a:ln>
            <a:noFill/>
          </a:ln>
        </p:spPr>
        <p:txBody>
          <a:bodyPr anchorCtr="0" anchor="t" bIns="27075" lIns="27075" spcFirstLastPara="1" rIns="27075" wrap="square" tIns="27075">
            <a:noAutofit/>
          </a:bodyPr>
          <a:lstStyle>
            <a:lvl1pPr indent="0" lvl="0"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1pPr>
            <a:lvl2pPr indent="0" lvl="1"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2pPr>
            <a:lvl3pPr indent="0" lvl="2"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3pPr>
            <a:lvl4pPr indent="0" lvl="3"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4pPr>
            <a:lvl5pPr indent="0" lvl="4"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5pPr>
            <a:lvl6pPr indent="0" lvl="5"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6pPr>
            <a:lvl7pPr indent="0" lvl="6"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7pPr>
            <a:lvl8pPr indent="0" lvl="7"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8pPr>
            <a:lvl9pPr indent="0" lvl="8" marL="0" marR="0" rtl="0" algn="l">
              <a:lnSpc>
                <a:spcPct val="100000"/>
              </a:lnSpc>
              <a:spcBef>
                <a:spcPts val="0"/>
              </a:spcBef>
              <a:spcAft>
                <a:spcPts val="0"/>
              </a:spcAft>
              <a:buClr>
                <a:srgbClr val="000000"/>
              </a:buClr>
              <a:buSzPts val="937"/>
              <a:buFont typeface="Arial"/>
              <a:buNone/>
              <a:defRPr b="0" i="0" sz="1124" u="none" cap="none" strike="noStrike">
                <a:solidFill>
                  <a:schemeClr val="dk1"/>
                </a:solidFill>
                <a:latin typeface="Helvetica Neue Light"/>
                <a:ea typeface="Helvetica Neue Light"/>
                <a:cs typeface="Helvetica Neue Light"/>
                <a:sym typeface="Helvetica Neue Light"/>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
  <p:cSld name="INTRO">
    <p:bg>
      <p:bgPr>
        <a:solidFill>
          <a:srgbClr val="FCF10A"/>
        </a:solidFill>
      </p:bgPr>
    </p:bg>
    <p:spTree>
      <p:nvGrpSpPr>
        <p:cNvPr id="246" name="Shape 246"/>
        <p:cNvGrpSpPr/>
        <p:nvPr/>
      </p:nvGrpSpPr>
      <p:grpSpPr>
        <a:xfrm>
          <a:off x="0" y="0"/>
          <a:ext cx="0" cy="0"/>
          <a:chOff x="0" y="0"/>
          <a:chExt cx="0" cy="0"/>
        </a:xfrm>
      </p:grpSpPr>
      <p:sp>
        <p:nvSpPr>
          <p:cNvPr id="247" name="Shape 247"/>
          <p:cNvSpPr txBox="1"/>
          <p:nvPr/>
        </p:nvSpPr>
        <p:spPr>
          <a:xfrm>
            <a:off x="609599" y="964397"/>
            <a:ext cx="7212192" cy="196977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Intro Statement &amp; Table of contents</a:t>
            </a:r>
            <a:endParaRPr/>
          </a:p>
        </p:txBody>
      </p:sp>
      <p:sp>
        <p:nvSpPr>
          <p:cNvPr id="248" name="Shape 248"/>
          <p:cNvSpPr txBox="1"/>
          <p:nvPr/>
        </p:nvSpPr>
        <p:spPr>
          <a:xfrm>
            <a:off x="3843290" y="-1661260"/>
            <a:ext cx="4504957" cy="513026"/>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2667"/>
              <a:buFont typeface="Arial"/>
              <a:buNone/>
            </a:pPr>
            <a:r>
              <a:rPr b="0" i="0" lang="en-US" sz="2667" u="none" cap="none" strike="noStrike">
                <a:solidFill>
                  <a:srgbClr val="000000"/>
                </a:solidFill>
                <a:latin typeface="Arial"/>
                <a:ea typeface="Arial"/>
                <a:cs typeface="Arial"/>
                <a:sym typeface="Arial"/>
              </a:rPr>
              <a:t>This is not a template</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Table of Contents">
    <p:spTree>
      <p:nvGrpSpPr>
        <p:cNvPr id="249" name="Shape 249"/>
        <p:cNvGrpSpPr/>
        <p:nvPr/>
      </p:nvGrpSpPr>
      <p:grpSpPr>
        <a:xfrm>
          <a:off x="0" y="0"/>
          <a:ext cx="0" cy="0"/>
          <a:chOff x="0" y="0"/>
          <a:chExt cx="0" cy="0"/>
        </a:xfrm>
      </p:grpSpPr>
      <p:sp>
        <p:nvSpPr>
          <p:cNvPr id="250" name="Shape 250"/>
          <p:cNvSpPr txBox="1"/>
          <p:nvPr>
            <p:ph idx="1" type="body"/>
          </p:nvPr>
        </p:nvSpPr>
        <p:spPr>
          <a:xfrm>
            <a:off x="610068" y="987552"/>
            <a:ext cx="10971867"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8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8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51" name="Shape 251"/>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S">
  <p:cSld name="BLANKS">
    <p:bg>
      <p:bgPr>
        <a:solidFill>
          <a:srgbClr val="FCF10A"/>
        </a:solidFill>
      </p:bgPr>
    </p:bg>
    <p:spTree>
      <p:nvGrpSpPr>
        <p:cNvPr id="252" name="Shape 252"/>
        <p:cNvGrpSpPr/>
        <p:nvPr/>
      </p:nvGrpSpPr>
      <p:grpSpPr>
        <a:xfrm>
          <a:off x="0" y="0"/>
          <a:ext cx="0" cy="0"/>
          <a:chOff x="0" y="0"/>
          <a:chExt cx="0" cy="0"/>
        </a:xfrm>
      </p:grpSpPr>
      <p:sp>
        <p:nvSpPr>
          <p:cNvPr id="253" name="Shape 253"/>
          <p:cNvSpPr txBox="1"/>
          <p:nvPr/>
        </p:nvSpPr>
        <p:spPr>
          <a:xfrm>
            <a:off x="609599" y="964396"/>
            <a:ext cx="7209368" cy="30008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Blank Templates</a:t>
            </a:r>
            <a:endParaRPr/>
          </a:p>
          <a:p>
            <a:pPr indent="0" lvl="0" marL="0" marR="0" rtl="0" algn="l">
              <a:lnSpc>
                <a:spcPct val="100000"/>
              </a:lnSpc>
              <a:spcBef>
                <a:spcPts val="40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Image placeholder</a:t>
            </a:r>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Blank</a:t>
            </a:r>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Blank + slide title</a:t>
            </a:r>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p:cSld name="Image">
    <p:bg>
      <p:bgPr>
        <a:solidFill>
          <a:srgbClr val="262626"/>
        </a:solidFill>
      </p:bgPr>
    </p:bg>
    <p:spTree>
      <p:nvGrpSpPr>
        <p:cNvPr id="254" name="Shape 254"/>
        <p:cNvGrpSpPr/>
        <p:nvPr/>
      </p:nvGrpSpPr>
      <p:grpSpPr>
        <a:xfrm>
          <a:off x="0" y="0"/>
          <a:ext cx="0" cy="0"/>
          <a:chOff x="0" y="0"/>
          <a:chExt cx="0" cy="0"/>
        </a:xfrm>
      </p:grpSpPr>
      <p:sp>
        <p:nvSpPr>
          <p:cNvPr id="255" name="Shape 255"/>
          <p:cNvSpPr/>
          <p:nvPr>
            <p:ph idx="2" type="pic"/>
          </p:nvPr>
        </p:nvSpPr>
        <p:spPr>
          <a:xfrm>
            <a:off x="0" y="0"/>
            <a:ext cx="12192000" cy="6858000"/>
          </a:xfrm>
          <a:prstGeom prst="rect">
            <a:avLst/>
          </a:prstGeom>
          <a:noFill/>
          <a:ln>
            <a:noFill/>
          </a:ln>
        </p:spPr>
        <p:txBody>
          <a:bodyPr anchorCtr="0" anchor="ctr" bIns="0" lIns="0" spcFirstLastPara="1" rIns="0" wrap="square" tIns="0"/>
          <a:lstStyle>
            <a:lvl1pPr lvl="0" marR="0" rtl="0" algn="ctr">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256" name="Shape 256"/>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ith side title">
  <p:cSld name="Blank with side title">
    <p:spTree>
      <p:nvGrpSpPr>
        <p:cNvPr id="257" name="Shape 257"/>
        <p:cNvGrpSpPr/>
        <p:nvPr/>
      </p:nvGrpSpPr>
      <p:grpSpPr>
        <a:xfrm>
          <a:off x="0" y="0"/>
          <a:ext cx="0" cy="0"/>
          <a:chOff x="0" y="0"/>
          <a:chExt cx="0" cy="0"/>
        </a:xfrm>
      </p:grpSpPr>
      <p:sp>
        <p:nvSpPr>
          <p:cNvPr id="258" name="Shape 25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S">
  <p:cSld name="DIVIDERS">
    <p:bg>
      <p:bgPr>
        <a:solidFill>
          <a:srgbClr val="FCF10A"/>
        </a:solidFill>
      </p:bgPr>
    </p:bg>
    <p:spTree>
      <p:nvGrpSpPr>
        <p:cNvPr id="259" name="Shape 259"/>
        <p:cNvGrpSpPr/>
        <p:nvPr/>
      </p:nvGrpSpPr>
      <p:grpSpPr>
        <a:xfrm>
          <a:off x="0" y="0"/>
          <a:ext cx="0" cy="0"/>
          <a:chOff x="0" y="0"/>
          <a:chExt cx="0" cy="0"/>
        </a:xfrm>
      </p:grpSpPr>
      <p:sp>
        <p:nvSpPr>
          <p:cNvPr id="260" name="Shape 260"/>
          <p:cNvSpPr txBox="1"/>
          <p:nvPr/>
        </p:nvSpPr>
        <p:spPr>
          <a:xfrm>
            <a:off x="609599" y="964396"/>
            <a:ext cx="7209368" cy="414478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Section Dividers</a:t>
            </a:r>
            <a:endParaRPr/>
          </a:p>
          <a:p>
            <a:pPr indent="0" lvl="0" marL="0" marR="0" rtl="0" algn="l">
              <a:lnSpc>
                <a:spcPct val="100000"/>
              </a:lnSpc>
              <a:spcBef>
                <a:spcPts val="40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 Styles</a:t>
            </a:r>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Title + Subtitle</a:t>
            </a:r>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Chapter + Title</a:t>
            </a:r>
            <a:endParaRPr/>
          </a:p>
          <a:p>
            <a:pPr indent="-306910" lvl="0" marL="306910"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Statement</a:t>
            </a:r>
            <a:endParaRPr/>
          </a:p>
          <a:p>
            <a:pPr indent="-380989" lvl="0" marL="457189"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Tips</a:t>
            </a:r>
            <a:endParaRPr/>
          </a:p>
          <a:p>
            <a:pPr indent="-228594" lvl="0" marL="228594"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Any of the 3 styles can have an image (with an overlay tint) behind the text</a:t>
            </a:r>
            <a:endParaRPr/>
          </a:p>
          <a:p>
            <a:pPr indent="-228594" lvl="0" marL="228594"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Try to use only one style throughout your presentation </a:t>
            </a:r>
            <a:endParaRPr/>
          </a:p>
        </p:txBody>
      </p:sp>
      <p:sp>
        <p:nvSpPr>
          <p:cNvPr id="261" name="Shape 261"/>
          <p:cNvSpPr txBox="1"/>
          <p:nvPr/>
        </p:nvSpPr>
        <p:spPr>
          <a:xfrm>
            <a:off x="0" y="-1434199"/>
            <a:ext cx="12192000" cy="513026"/>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rgbClr val="000000"/>
              </a:buClr>
              <a:buSzPts val="2667"/>
              <a:buFont typeface="Arial"/>
              <a:buNone/>
            </a:pPr>
            <a:r>
              <a:rPr b="0" i="0" lang="en-US" sz="2667" u="none" cap="none" strike="noStrike">
                <a:solidFill>
                  <a:srgbClr val="000000"/>
                </a:solidFill>
                <a:latin typeface="Arial"/>
                <a:ea typeface="Arial"/>
                <a:cs typeface="Arial"/>
                <a:sym typeface="Arial"/>
              </a:rPr>
              <a:t>This is not a template</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1: Title + Subtitle">
  <p:cSld name="Divider 1: Title + Subtitle">
    <p:bg>
      <p:bgPr>
        <a:solidFill>
          <a:srgbClr val="262626"/>
        </a:solidFill>
      </p:bgPr>
    </p:bg>
    <p:spTree>
      <p:nvGrpSpPr>
        <p:cNvPr id="262" name="Shape 262"/>
        <p:cNvGrpSpPr/>
        <p:nvPr/>
      </p:nvGrpSpPr>
      <p:grpSpPr>
        <a:xfrm>
          <a:off x="0" y="0"/>
          <a:ext cx="0" cy="0"/>
          <a:chOff x="0" y="0"/>
          <a:chExt cx="0" cy="0"/>
        </a:xfrm>
      </p:grpSpPr>
      <p:sp>
        <p:nvSpPr>
          <p:cNvPr id="263" name="Shape 263"/>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64" name="Shape 264"/>
          <p:cNvSpPr txBox="1"/>
          <p:nvPr>
            <p:ph idx="1" type="body"/>
          </p:nvPr>
        </p:nvSpPr>
        <p:spPr>
          <a:xfrm>
            <a:off x="2440392" y="4168225"/>
            <a:ext cx="7311216" cy="256903"/>
          </a:xfrm>
          <a:prstGeom prst="rect">
            <a:avLst/>
          </a:prstGeom>
          <a:noFill/>
          <a:ln>
            <a:noFill/>
          </a:ln>
        </p:spPr>
        <p:txBody>
          <a:bodyPr anchorCtr="0" anchor="t" bIns="0" lIns="0" spcFirstLastPara="1" rIns="0" wrap="square" tIns="0"/>
          <a:lstStyle>
            <a:lvl1pPr indent="-228600" lvl="0" marL="457200" marR="0" rtl="0" algn="ctr">
              <a:lnSpc>
                <a:spcPct val="125000"/>
              </a:lnSpc>
              <a:spcBef>
                <a:spcPts val="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65" name="Shape 265"/>
          <p:cNvSpPr txBox="1"/>
          <p:nvPr>
            <p:ph idx="3" type="body"/>
          </p:nvPr>
        </p:nvSpPr>
        <p:spPr>
          <a:xfrm>
            <a:off x="610073" y="2883644"/>
            <a:ext cx="10971863" cy="984885"/>
          </a:xfrm>
          <a:prstGeom prst="rect">
            <a:avLst/>
          </a:prstGeom>
          <a:noFill/>
          <a:ln>
            <a:noFill/>
          </a:ln>
        </p:spPr>
        <p:txBody>
          <a:bodyPr anchorCtr="0" anchor="b" bIns="0" lIns="0" spcFirstLastPara="1" rIns="0" wrap="square" tIns="0"/>
          <a:lstStyle>
            <a:lvl1pPr indent="-228600" lvl="0" marL="457200" marR="0" rtl="0" algn="ctr">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2pPr>
            <a:lvl3pPr indent="-228600" lvl="2" marL="13716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3pPr>
            <a:lvl4pPr indent="-228600" lvl="3" marL="18288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4pPr>
            <a:lvl5pPr indent="-228600" lvl="4" marL="2286000" marR="0" rtl="0" algn="ctr">
              <a:lnSpc>
                <a:spcPct val="125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66" name="Shape 266"/>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2: Chapter + Title">
  <p:cSld name="Divider 2: Chapter + Title">
    <p:bg>
      <p:bgPr>
        <a:solidFill>
          <a:srgbClr val="262626"/>
        </a:solidFill>
      </p:bgPr>
    </p:bg>
    <p:spTree>
      <p:nvGrpSpPr>
        <p:cNvPr id="267" name="Shape 267"/>
        <p:cNvGrpSpPr/>
        <p:nvPr/>
      </p:nvGrpSpPr>
      <p:grpSpPr>
        <a:xfrm>
          <a:off x="0" y="0"/>
          <a:ext cx="0" cy="0"/>
          <a:chOff x="0" y="0"/>
          <a:chExt cx="0" cy="0"/>
        </a:xfrm>
      </p:grpSpPr>
      <p:sp>
        <p:nvSpPr>
          <p:cNvPr id="268" name="Shape 268"/>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69" name="Shape 269"/>
          <p:cNvSpPr txBox="1"/>
          <p:nvPr>
            <p:ph idx="1" type="body"/>
          </p:nvPr>
        </p:nvSpPr>
        <p:spPr>
          <a:xfrm>
            <a:off x="2440392" y="2348867"/>
            <a:ext cx="7311216" cy="256903"/>
          </a:xfrm>
          <a:prstGeom prst="rect">
            <a:avLst/>
          </a:prstGeom>
          <a:noFill/>
          <a:ln>
            <a:noFill/>
          </a:ln>
        </p:spPr>
        <p:txBody>
          <a:bodyPr anchorCtr="0" anchor="b" bIns="0" lIns="0" spcFirstLastPara="1" rIns="0" wrap="square" tIns="0"/>
          <a:lstStyle>
            <a:lvl1pPr indent="-228600" lvl="0" marL="457200" marR="0" rtl="0" algn="ctr">
              <a:lnSpc>
                <a:spcPct val="100000"/>
              </a:lnSpc>
              <a:spcBef>
                <a:spcPts val="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70" name="Shape 270"/>
          <p:cNvSpPr txBox="1"/>
          <p:nvPr>
            <p:ph idx="3" type="body"/>
          </p:nvPr>
        </p:nvSpPr>
        <p:spPr>
          <a:xfrm>
            <a:off x="610073" y="2883644"/>
            <a:ext cx="10971863" cy="984885"/>
          </a:xfrm>
          <a:prstGeom prst="rect">
            <a:avLst/>
          </a:prstGeom>
          <a:noFill/>
          <a:ln>
            <a:noFill/>
          </a:ln>
        </p:spPr>
        <p:txBody>
          <a:bodyPr anchorCtr="0" anchor="t" bIns="0" lIns="0" spcFirstLastPara="1" rIns="0" wrap="square" tIns="0"/>
          <a:lstStyle>
            <a:lvl1pPr indent="-228600" lvl="0" marL="457200" marR="0" rtl="0" algn="ctr">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2pPr>
            <a:lvl3pPr indent="-228600" lvl="2" marL="13716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3pPr>
            <a:lvl4pPr indent="-228600" lvl="3" marL="1828800" marR="0" rtl="0" algn="ctr">
              <a:lnSpc>
                <a:spcPct val="100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4pPr>
            <a:lvl5pPr indent="-228600" lvl="4" marL="2286000" marR="0" rtl="0" algn="ctr">
              <a:lnSpc>
                <a:spcPct val="125000"/>
              </a:lnSpc>
              <a:spcBef>
                <a:spcPts val="40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71" name="Shape 271"/>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3: Statement">
  <p:cSld name="Divider 3: Statement">
    <p:bg>
      <p:bgPr>
        <a:solidFill>
          <a:srgbClr val="262626"/>
        </a:solidFill>
      </p:bgPr>
    </p:bg>
    <p:spTree>
      <p:nvGrpSpPr>
        <p:cNvPr id="272" name="Shape 272"/>
        <p:cNvGrpSpPr/>
        <p:nvPr/>
      </p:nvGrpSpPr>
      <p:grpSpPr>
        <a:xfrm>
          <a:off x="0" y="0"/>
          <a:ext cx="0" cy="0"/>
          <a:chOff x="0" y="0"/>
          <a:chExt cx="0" cy="0"/>
        </a:xfrm>
      </p:grpSpPr>
      <p:sp>
        <p:nvSpPr>
          <p:cNvPr id="273" name="Shape 273"/>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74" name="Shape 274"/>
          <p:cNvSpPr txBox="1"/>
          <p:nvPr>
            <p:ph idx="1" type="body"/>
          </p:nvPr>
        </p:nvSpPr>
        <p:spPr>
          <a:xfrm>
            <a:off x="609601" y="975784"/>
            <a:ext cx="721219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6400"/>
              <a:buFont typeface="Arial"/>
              <a:buNone/>
              <a:defRPr b="0" i="0" sz="6400" u="none" cap="none" strike="noStrike">
                <a:solidFill>
                  <a:srgbClr val="595959"/>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75" name="Shape 275"/>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 name="Shape 30"/>
        <p:cNvGrpSpPr/>
        <p:nvPr/>
      </p:nvGrpSpPr>
      <p:grpSpPr>
        <a:xfrm>
          <a:off x="0" y="0"/>
          <a:ext cx="0" cy="0"/>
          <a:chOff x="0" y="0"/>
          <a:chExt cx="0" cy="0"/>
        </a:xfrm>
      </p:grpSpPr>
      <p:sp>
        <p:nvSpPr>
          <p:cNvPr id="31" name="Shape 31"/>
          <p:cNvSpPr txBox="1"/>
          <p:nvPr>
            <p:ph type="title"/>
          </p:nvPr>
        </p:nvSpPr>
        <p:spPr>
          <a:xfrm>
            <a:off x="609600" y="274637"/>
            <a:ext cx="109727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32" name="Shape 32"/>
          <p:cNvSpPr txBox="1"/>
          <p:nvPr>
            <p:ph idx="1" type="body"/>
          </p:nvPr>
        </p:nvSpPr>
        <p:spPr>
          <a:xfrm>
            <a:off x="609600" y="1600200"/>
            <a:ext cx="10972799" cy="452596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 name="Shape 33"/>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 name="Shape 34"/>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5" name="Shape 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3: Statement_Grey">
  <p:cSld name="Divider 3: Statement_Grey">
    <p:bg>
      <p:bgPr>
        <a:solidFill>
          <a:srgbClr val="A5A5A5"/>
        </a:solidFill>
      </p:bgPr>
    </p:bg>
    <p:spTree>
      <p:nvGrpSpPr>
        <p:cNvPr id="276" name="Shape 276"/>
        <p:cNvGrpSpPr/>
        <p:nvPr/>
      </p:nvGrpSpPr>
      <p:grpSpPr>
        <a:xfrm>
          <a:off x="0" y="0"/>
          <a:ext cx="0" cy="0"/>
          <a:chOff x="0" y="0"/>
          <a:chExt cx="0" cy="0"/>
        </a:xfrm>
      </p:grpSpPr>
      <p:sp>
        <p:nvSpPr>
          <p:cNvPr id="277" name="Shape 277"/>
          <p:cNvSpPr txBox="1"/>
          <p:nvPr>
            <p:ph idx="1" type="body"/>
          </p:nvPr>
        </p:nvSpPr>
        <p:spPr>
          <a:xfrm>
            <a:off x="609601" y="975784"/>
            <a:ext cx="721219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7F7F7F"/>
              </a:buClr>
              <a:buSzPts val="6400"/>
              <a:buFont typeface="Arial"/>
              <a:buNone/>
              <a:defRPr b="0" i="0" sz="6400" u="none" cap="none" strike="noStrike">
                <a:solidFill>
                  <a:srgbClr val="7F7F7F"/>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78" name="Shape 278"/>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ORYTELLING">
  <p:cSld name="STORYTELLING">
    <p:bg>
      <p:bgPr>
        <a:solidFill>
          <a:srgbClr val="FCF10A"/>
        </a:solidFill>
      </p:bgPr>
    </p:bg>
    <p:spTree>
      <p:nvGrpSpPr>
        <p:cNvPr id="279" name="Shape 279"/>
        <p:cNvGrpSpPr/>
        <p:nvPr/>
      </p:nvGrpSpPr>
      <p:grpSpPr>
        <a:xfrm>
          <a:off x="0" y="0"/>
          <a:ext cx="0" cy="0"/>
          <a:chOff x="0" y="0"/>
          <a:chExt cx="0" cy="0"/>
        </a:xfrm>
      </p:grpSpPr>
      <p:sp>
        <p:nvSpPr>
          <p:cNvPr id="280" name="Shape 280"/>
          <p:cNvSpPr txBox="1"/>
          <p:nvPr/>
        </p:nvSpPr>
        <p:spPr>
          <a:xfrm>
            <a:off x="609599" y="964396"/>
            <a:ext cx="7209368" cy="46013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Storytelling</a:t>
            </a:r>
            <a:endParaRPr/>
          </a:p>
          <a:p>
            <a:pPr indent="0" lvl="0" marL="0" marR="0" rtl="0" algn="l">
              <a:lnSpc>
                <a:spcPct val="125000"/>
              </a:lnSpc>
              <a:spcBef>
                <a:spcPts val="80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 styles</a:t>
            </a:r>
            <a:endParaRPr/>
          </a:p>
          <a:p>
            <a:pPr indent="-228594" lvl="0" marL="228594"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Center Story (light &amp; dark)</a:t>
            </a:r>
            <a:endParaRPr/>
          </a:p>
          <a:p>
            <a:pPr indent="-228594" lvl="0" marL="228594"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Left Story (light &amp; dark)</a:t>
            </a:r>
            <a:endParaRPr/>
          </a:p>
          <a:p>
            <a:pPr indent="-228594" lvl="0" marL="228594" marR="0" rtl="0" algn="l">
              <a:lnSpc>
                <a:spcPct val="125000"/>
              </a:lnSpc>
              <a:spcBef>
                <a:spcPts val="8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Small Left Story</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Tips</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Any of them can have an image (with an overlay tint) behind the text.</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ctr">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 Story">
  <p:cSld name="Center Story">
    <p:bg>
      <p:bgPr>
        <a:solidFill>
          <a:srgbClr val="262626"/>
        </a:solidFill>
      </p:bgPr>
    </p:bg>
    <p:spTree>
      <p:nvGrpSpPr>
        <p:cNvPr id="281" name="Shape 281"/>
        <p:cNvGrpSpPr/>
        <p:nvPr/>
      </p:nvGrpSpPr>
      <p:grpSpPr>
        <a:xfrm>
          <a:off x="0" y="0"/>
          <a:ext cx="0" cy="0"/>
          <a:chOff x="0" y="0"/>
          <a:chExt cx="0" cy="0"/>
        </a:xfrm>
      </p:grpSpPr>
      <p:sp>
        <p:nvSpPr>
          <p:cNvPr id="282" name="Shape 282"/>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83" name="Shape 283"/>
          <p:cNvSpPr txBox="1"/>
          <p:nvPr>
            <p:ph idx="1" type="body"/>
          </p:nvPr>
        </p:nvSpPr>
        <p:spPr>
          <a:xfrm>
            <a:off x="609599" y="2365553"/>
            <a:ext cx="10972335" cy="2021067"/>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1pPr>
            <a:lvl2pPr indent="-228600" lvl="1" marL="914400" marR="0" rtl="0" algn="ctr">
              <a:lnSpc>
                <a:spcPct val="100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2pPr>
            <a:lvl3pPr indent="-228600" lvl="2" marL="1371600" marR="0" rtl="0" algn="ctr">
              <a:lnSpc>
                <a:spcPct val="100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3pPr>
            <a:lvl4pPr indent="-228600" lvl="3" marL="1828800" marR="0" rtl="0" algn="ctr">
              <a:lnSpc>
                <a:spcPct val="125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4pPr>
            <a:lvl5pPr indent="-228600" lvl="4" marL="2286000" marR="0" rtl="0" algn="ctr">
              <a:lnSpc>
                <a:spcPct val="125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84" name="Shape 284"/>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A5A5A5"/>
        </a:solidFill>
      </p:bgPr>
    </p:bg>
    <p:spTree>
      <p:nvGrpSpPr>
        <p:cNvPr id="285" name="Shape 285"/>
        <p:cNvGrpSpPr/>
        <p:nvPr/>
      </p:nvGrpSpPr>
      <p:grpSpPr>
        <a:xfrm>
          <a:off x="0" y="0"/>
          <a:ext cx="0" cy="0"/>
          <a:chOff x="0" y="0"/>
          <a:chExt cx="0" cy="0"/>
        </a:xfrm>
      </p:grpSpPr>
      <p:sp>
        <p:nvSpPr>
          <p:cNvPr id="286" name="Shape 286"/>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7" name="Shape 287"/>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88" name="Shape 288"/>
          <p:cNvSpPr txBox="1"/>
          <p:nvPr>
            <p:ph idx="1" type="body"/>
          </p:nvPr>
        </p:nvSpPr>
        <p:spPr>
          <a:xfrm>
            <a:off x="609599" y="2365553"/>
            <a:ext cx="10972335" cy="2021067"/>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chemeClr val="lt1"/>
              </a:buClr>
              <a:buSzPts val="6400"/>
              <a:buFont typeface="Arial"/>
              <a:buNone/>
              <a:defRPr b="0" i="0" sz="6400" u="none" cap="none" strike="noStrike">
                <a:solidFill>
                  <a:schemeClr val="lt1"/>
                </a:solidFill>
                <a:latin typeface="Arial"/>
                <a:ea typeface="Arial"/>
                <a:cs typeface="Arial"/>
                <a:sym typeface="Arial"/>
              </a:defRPr>
            </a:lvl1pPr>
            <a:lvl2pPr indent="-228600" lvl="1" marL="914400" marR="0" rtl="0" algn="ctr">
              <a:lnSpc>
                <a:spcPct val="100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2pPr>
            <a:lvl3pPr indent="-228600" lvl="2" marL="1371600" marR="0" rtl="0" algn="ctr">
              <a:lnSpc>
                <a:spcPct val="100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3pPr>
            <a:lvl4pPr indent="-228600" lvl="3" marL="1828800" marR="0" rtl="0" algn="ctr">
              <a:lnSpc>
                <a:spcPct val="125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4pPr>
            <a:lvl5pPr indent="-228600" lvl="4" marL="2286000" marR="0" rtl="0" algn="ctr">
              <a:lnSpc>
                <a:spcPct val="125000"/>
              </a:lnSpc>
              <a:spcBef>
                <a:spcPts val="3200"/>
              </a:spcBef>
              <a:spcAft>
                <a:spcPts val="0"/>
              </a:spcAft>
              <a:buClr>
                <a:schemeClr val="lt1"/>
              </a:buClr>
              <a:buSzPts val="1867"/>
              <a:buFont typeface="Arial"/>
              <a:buNone/>
              <a:defRPr b="0" i="1" sz="1867" u="none" cap="none" strike="noStrike">
                <a:solidFill>
                  <a:schemeClr val="lt1"/>
                </a:solidFill>
                <a:latin typeface="Georgia"/>
                <a:ea typeface="Georgia"/>
                <a:cs typeface="Georgia"/>
                <a:sym typeface="Georgia"/>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89" name="Shape 289"/>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 Story_White">
  <p:cSld name="Center Story_White">
    <p:bg>
      <p:bgPr>
        <a:solidFill>
          <a:schemeClr val="lt1"/>
        </a:solidFill>
      </p:bgPr>
    </p:bg>
    <p:spTree>
      <p:nvGrpSpPr>
        <p:cNvPr id="290" name="Shape 290"/>
        <p:cNvGrpSpPr/>
        <p:nvPr/>
      </p:nvGrpSpPr>
      <p:grpSpPr>
        <a:xfrm>
          <a:off x="0" y="0"/>
          <a:ext cx="0" cy="0"/>
          <a:chOff x="0" y="0"/>
          <a:chExt cx="0" cy="0"/>
        </a:xfrm>
      </p:grpSpPr>
      <p:sp>
        <p:nvSpPr>
          <p:cNvPr id="291" name="Shape 291"/>
          <p:cNvSpPr/>
          <p:nvPr>
            <p:ph idx="2" type="pic"/>
          </p:nvPr>
        </p:nvSpPr>
        <p:spPr>
          <a:xfrm>
            <a:off x="0" y="1"/>
            <a:ext cx="12192000" cy="6858001"/>
          </a:xfrm>
          <a:prstGeom prst="rect">
            <a:avLst/>
          </a:prstGeom>
          <a:solidFill>
            <a:schemeClr val="lt1"/>
          </a:solidFill>
          <a:ln>
            <a:noFill/>
          </a:ln>
        </p:spPr>
        <p:txBody>
          <a:bodyPr anchorCtr="0" anchor="b" bIns="457200" lIns="1828800" spcFirstLastPara="1" rIns="1828800" wrap="square" tIns="182850"/>
          <a:lstStyle>
            <a:lvl1pPr lvl="0" marR="0" rtl="0" algn="ctr">
              <a:lnSpc>
                <a:spcPct val="100000"/>
              </a:lnSpc>
              <a:spcBef>
                <a:spcPts val="0"/>
              </a:spcBef>
              <a:spcAft>
                <a:spcPts val="0"/>
              </a:spcAft>
              <a:buClr>
                <a:srgbClr val="D8D8D8"/>
              </a:buClr>
              <a:buSzPts val="2133"/>
              <a:buFont typeface="Arial"/>
              <a:buNone/>
              <a:defRPr b="0" i="0" sz="2133" u="none" cap="none" strike="noStrike">
                <a:solidFill>
                  <a:srgbClr val="D8D8D8"/>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92" name="Shape 292"/>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
        <p:nvSpPr>
          <p:cNvPr id="293" name="Shape 293"/>
          <p:cNvSpPr txBox="1"/>
          <p:nvPr>
            <p:ph idx="1" type="body"/>
          </p:nvPr>
        </p:nvSpPr>
        <p:spPr>
          <a:xfrm>
            <a:off x="609599" y="2365553"/>
            <a:ext cx="10972335" cy="2021067"/>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ctr">
              <a:lnSpc>
                <a:spcPct val="100000"/>
              </a:lnSpc>
              <a:spcBef>
                <a:spcPts val="3200"/>
              </a:spcBef>
              <a:spcAft>
                <a:spcPts val="0"/>
              </a:spcAft>
              <a:buClr>
                <a:schemeClr val="dk1"/>
              </a:buClr>
              <a:buSzPts val="1867"/>
              <a:buFont typeface="Arial"/>
              <a:buNone/>
              <a:defRPr b="0" i="1" sz="1867" u="none" cap="none" strike="noStrike">
                <a:solidFill>
                  <a:schemeClr val="dk1"/>
                </a:solidFill>
                <a:latin typeface="Georgia"/>
                <a:ea typeface="Georgia"/>
                <a:cs typeface="Georgia"/>
                <a:sym typeface="Georgia"/>
              </a:defRPr>
            </a:lvl2pPr>
            <a:lvl3pPr indent="-228600" lvl="2" marL="1371600" marR="0" rtl="0" algn="ctr">
              <a:lnSpc>
                <a:spcPct val="100000"/>
              </a:lnSpc>
              <a:spcBef>
                <a:spcPts val="3200"/>
              </a:spcBef>
              <a:spcAft>
                <a:spcPts val="0"/>
              </a:spcAft>
              <a:buClr>
                <a:schemeClr val="dk1"/>
              </a:buClr>
              <a:buSzPts val="1867"/>
              <a:buFont typeface="Arial"/>
              <a:buNone/>
              <a:defRPr b="0" i="1" sz="1867" u="none" cap="none" strike="noStrike">
                <a:solidFill>
                  <a:schemeClr val="dk1"/>
                </a:solidFill>
                <a:latin typeface="Georgia"/>
                <a:ea typeface="Georgia"/>
                <a:cs typeface="Georgia"/>
                <a:sym typeface="Georgia"/>
              </a:defRPr>
            </a:lvl3pPr>
            <a:lvl4pPr indent="-228600" lvl="3" marL="1828800" marR="0" rtl="0" algn="ctr">
              <a:lnSpc>
                <a:spcPct val="125000"/>
              </a:lnSpc>
              <a:spcBef>
                <a:spcPts val="3200"/>
              </a:spcBef>
              <a:spcAft>
                <a:spcPts val="0"/>
              </a:spcAft>
              <a:buClr>
                <a:schemeClr val="dk1"/>
              </a:buClr>
              <a:buSzPts val="1867"/>
              <a:buFont typeface="Arial"/>
              <a:buNone/>
              <a:defRPr b="0" i="1" sz="1867" u="none" cap="none" strike="noStrike">
                <a:solidFill>
                  <a:schemeClr val="dk1"/>
                </a:solidFill>
                <a:latin typeface="Georgia"/>
                <a:ea typeface="Georgia"/>
                <a:cs typeface="Georgia"/>
                <a:sym typeface="Georgia"/>
              </a:defRPr>
            </a:lvl4pPr>
            <a:lvl5pPr indent="-228600" lvl="4" marL="2286000" marR="0" rtl="0" algn="ctr">
              <a:lnSpc>
                <a:spcPct val="125000"/>
              </a:lnSpc>
              <a:spcBef>
                <a:spcPts val="3200"/>
              </a:spcBef>
              <a:spcAft>
                <a:spcPts val="0"/>
              </a:spcAft>
              <a:buClr>
                <a:schemeClr val="dk1"/>
              </a:buClr>
              <a:buSzPts val="1867"/>
              <a:buFont typeface="Arial"/>
              <a:buNone/>
              <a:defRPr b="0" i="1" sz="1867" u="none" cap="none" strike="noStrike">
                <a:solidFill>
                  <a:schemeClr val="dk1"/>
                </a:solidFill>
                <a:latin typeface="Georgia"/>
                <a:ea typeface="Georgia"/>
                <a:cs typeface="Georgia"/>
                <a:sym typeface="Georgia"/>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ft Story">
  <p:cSld name="Left Story">
    <p:bg>
      <p:bgPr>
        <a:solidFill>
          <a:srgbClr val="262626"/>
        </a:solidFill>
      </p:bgPr>
    </p:bg>
    <p:spTree>
      <p:nvGrpSpPr>
        <p:cNvPr id="294" name="Shape 294"/>
        <p:cNvGrpSpPr/>
        <p:nvPr/>
      </p:nvGrpSpPr>
      <p:grpSpPr>
        <a:xfrm>
          <a:off x="0" y="0"/>
          <a:ext cx="0" cy="0"/>
          <a:chOff x="0" y="0"/>
          <a:chExt cx="0" cy="0"/>
        </a:xfrm>
      </p:grpSpPr>
      <p:sp>
        <p:nvSpPr>
          <p:cNvPr id="295" name="Shape 295"/>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96" name="Shape 296"/>
          <p:cNvSpPr txBox="1"/>
          <p:nvPr>
            <p:ph idx="1" type="body"/>
          </p:nvPr>
        </p:nvSpPr>
        <p:spPr>
          <a:xfrm>
            <a:off x="609601" y="975784"/>
            <a:ext cx="721219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6400"/>
              <a:buFont typeface="Arial"/>
              <a:buNone/>
              <a:defRPr b="0" i="0" sz="6400"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6400"/>
              <a:buFont typeface="Arial"/>
              <a:buNone/>
              <a:defRPr b="0" i="0" sz="6400" u="none" cap="none" strike="noStrike">
                <a:solidFill>
                  <a:srgbClr val="595959"/>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97" name="Shape 297"/>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ft Story_White">
  <p:cSld name="Left Story_White">
    <p:bg>
      <p:bgPr>
        <a:solidFill>
          <a:schemeClr val="lt1"/>
        </a:solidFill>
      </p:bgPr>
    </p:bg>
    <p:spTree>
      <p:nvGrpSpPr>
        <p:cNvPr id="298" name="Shape 298"/>
        <p:cNvGrpSpPr/>
        <p:nvPr/>
      </p:nvGrpSpPr>
      <p:grpSpPr>
        <a:xfrm>
          <a:off x="0" y="0"/>
          <a:ext cx="0" cy="0"/>
          <a:chOff x="0" y="0"/>
          <a:chExt cx="0" cy="0"/>
        </a:xfrm>
      </p:grpSpPr>
      <p:sp>
        <p:nvSpPr>
          <p:cNvPr id="299" name="Shape 299"/>
          <p:cNvSpPr txBox="1"/>
          <p:nvPr>
            <p:ph idx="1" type="body"/>
          </p:nvPr>
        </p:nvSpPr>
        <p:spPr>
          <a:xfrm>
            <a:off x="609601" y="975784"/>
            <a:ext cx="721219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25000"/>
              </a:lnSpc>
              <a:spcBef>
                <a:spcPts val="40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4pPr>
            <a:lvl5pPr indent="-228600" lvl="4" marL="2286000" marR="0" rtl="0" algn="l">
              <a:lnSpc>
                <a:spcPct val="125000"/>
              </a:lnSpc>
              <a:spcBef>
                <a:spcPts val="40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00" name="Shape 300"/>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67"/>
              <a:buFont typeface="Arial"/>
              <a:buNone/>
            </a:pPr>
            <a:fld id="{00000000-1234-1234-1234-123412341234}" type="slidenum">
              <a:rPr b="0" i="0" lang="en-US" sz="1067" u="none" cap="none" strike="noStrike">
                <a:solidFill>
                  <a:srgbClr val="000000"/>
                </a:solidFill>
                <a:latin typeface="Arial"/>
                <a:ea typeface="Arial"/>
                <a:cs typeface="Arial"/>
                <a:sym typeface="Arial"/>
              </a:rPr>
              <a:t>‹#›</a:t>
            </a:fld>
            <a:endParaRPr b="0" i="0" sz="1067"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mall Left Story">
  <p:cSld name="Small Left Story">
    <p:bg>
      <p:bgPr>
        <a:solidFill>
          <a:srgbClr val="262626"/>
        </a:solidFill>
      </p:bgPr>
    </p:bg>
    <p:spTree>
      <p:nvGrpSpPr>
        <p:cNvPr id="301" name="Shape 301"/>
        <p:cNvGrpSpPr/>
        <p:nvPr/>
      </p:nvGrpSpPr>
      <p:grpSpPr>
        <a:xfrm>
          <a:off x="0" y="0"/>
          <a:ext cx="0" cy="0"/>
          <a:chOff x="0" y="0"/>
          <a:chExt cx="0" cy="0"/>
        </a:xfrm>
      </p:grpSpPr>
      <p:sp>
        <p:nvSpPr>
          <p:cNvPr id="302" name="Shape 302"/>
          <p:cNvSpPr/>
          <p:nvPr>
            <p:ph idx="2" type="pic"/>
          </p:nvPr>
        </p:nvSpPr>
        <p:spPr>
          <a:xfrm>
            <a:off x="0" y="-1"/>
            <a:ext cx="12192000" cy="6858001"/>
          </a:xfrm>
          <a:prstGeom prst="rect">
            <a:avLst/>
          </a:prstGeom>
          <a:noFill/>
          <a:ln>
            <a:noFill/>
          </a:ln>
        </p:spPr>
        <p:txBody>
          <a:bodyPr anchorCtr="0" anchor="b" bIns="457200" lIns="1828800" spcFirstLastPara="1" rIns="1828800" wrap="square" tIns="182850"/>
          <a:lstStyle>
            <a:lvl1pPr lvl="0" marR="0" rtl="0" algn="l">
              <a:lnSpc>
                <a:spcPct val="100000"/>
              </a:lnSpc>
              <a:spcBef>
                <a:spcPts val="0"/>
              </a:spcBef>
              <a:spcAft>
                <a:spcPts val="0"/>
              </a:spcAft>
              <a:buClr>
                <a:srgbClr val="262626"/>
              </a:buClr>
              <a:buSzPts val="2133"/>
              <a:buFont typeface="Arial"/>
              <a:buNone/>
              <a:defRPr b="0" i="0" sz="2133"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03" name="Shape 303"/>
          <p:cNvSpPr txBox="1"/>
          <p:nvPr>
            <p:ph idx="1" type="body"/>
          </p:nvPr>
        </p:nvSpPr>
        <p:spPr>
          <a:xfrm>
            <a:off x="609601" y="975784"/>
            <a:ext cx="4876801" cy="54864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228600" lvl="1" marL="914400" marR="0" rtl="0" algn="l">
              <a:lnSpc>
                <a:spcPct val="125000"/>
              </a:lnSpc>
              <a:spcBef>
                <a:spcPts val="400"/>
              </a:spcBef>
              <a:spcAft>
                <a:spcPts val="0"/>
              </a:spcAft>
              <a:buClr>
                <a:srgbClr val="595959"/>
              </a:buClr>
              <a:buSzPts val="3200"/>
              <a:buFont typeface="Arial"/>
              <a:buNone/>
              <a:defRPr b="0" i="0" sz="3200" u="none" cap="none" strike="noStrike">
                <a:solidFill>
                  <a:srgbClr val="595959"/>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1867"/>
              <a:buFont typeface="Arial"/>
              <a:buNone/>
              <a:defRPr b="0" i="0" sz="1867"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04" name="Shape 304"/>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595959"/>
              </a:buClr>
              <a:buSzPts val="1067"/>
              <a:buFont typeface="Arial"/>
              <a:buNone/>
            </a:pPr>
            <a:fld id="{00000000-1234-1234-1234-123412341234}" type="slidenum">
              <a:rPr b="0" i="0" lang="en-US" sz="1067" u="none" cap="none" strike="noStrike">
                <a:solidFill>
                  <a:srgbClr val="595959"/>
                </a:solidFill>
                <a:latin typeface="Arial"/>
                <a:ea typeface="Arial"/>
                <a:cs typeface="Arial"/>
                <a:sym typeface="Arial"/>
              </a:rPr>
              <a:t>‹#›</a:t>
            </a:fld>
            <a:endParaRPr b="0" i="0" sz="1067" u="none" cap="none" strike="noStrike">
              <a:solidFill>
                <a:srgbClr val="595959"/>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bg>
      <p:bgPr>
        <a:solidFill>
          <a:srgbClr val="FCF10A"/>
        </a:solidFill>
      </p:bgPr>
    </p:bg>
    <p:spTree>
      <p:nvGrpSpPr>
        <p:cNvPr id="305" name="Shape 305"/>
        <p:cNvGrpSpPr/>
        <p:nvPr/>
      </p:nvGrpSpPr>
      <p:grpSpPr>
        <a:xfrm>
          <a:off x="0" y="0"/>
          <a:ext cx="0" cy="0"/>
          <a:chOff x="0" y="0"/>
          <a:chExt cx="0" cy="0"/>
        </a:xfrm>
      </p:grpSpPr>
      <p:sp>
        <p:nvSpPr>
          <p:cNvPr id="306" name="Shape 306"/>
          <p:cNvSpPr txBox="1"/>
          <p:nvPr/>
        </p:nvSpPr>
        <p:spPr>
          <a:xfrm>
            <a:off x="609599" y="964397"/>
            <a:ext cx="7209368" cy="51603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Standard Text Templates</a:t>
            </a:r>
            <a:endParaRPr/>
          </a:p>
          <a:p>
            <a:pPr indent="0" lvl="0" marL="0" marR="0" rtl="0" algn="l">
              <a:lnSpc>
                <a:spcPct val="125000"/>
              </a:lnSpc>
              <a:spcBef>
                <a:spcPts val="80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6 Templates</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There are templates for anywhere between 1-6 columns of text</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Tip</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Use these when you are communicating information that doesn’t have one major statement that needs to stand out above all others. If you have a big statement, check out the templates in the “big text” section</a:t>
            </a:r>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Column Text">
  <p:cSld name="1 Column Text">
    <p:spTree>
      <p:nvGrpSpPr>
        <p:cNvPr id="307" name="Shape 307"/>
        <p:cNvGrpSpPr/>
        <p:nvPr/>
      </p:nvGrpSpPr>
      <p:grpSpPr>
        <a:xfrm>
          <a:off x="0" y="0"/>
          <a:ext cx="0" cy="0"/>
          <a:chOff x="0" y="0"/>
          <a:chExt cx="0" cy="0"/>
        </a:xfrm>
      </p:grpSpPr>
      <p:sp>
        <p:nvSpPr>
          <p:cNvPr id="308" name="Shape 308"/>
          <p:cNvSpPr txBox="1"/>
          <p:nvPr>
            <p:ph idx="1" type="body"/>
          </p:nvPr>
        </p:nvSpPr>
        <p:spPr>
          <a:xfrm>
            <a:off x="610068" y="987552"/>
            <a:ext cx="7211723"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09" name="Shape 309"/>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chemeClr val="dk1"/>
        </a:solidFill>
      </p:bgPr>
    </p:bg>
    <p:spTree>
      <p:nvGrpSpPr>
        <p:cNvPr id="36" name="Shape 36"/>
        <p:cNvGrpSpPr/>
        <p:nvPr/>
      </p:nvGrpSpPr>
      <p:grpSpPr>
        <a:xfrm>
          <a:off x="0" y="0"/>
          <a:ext cx="0" cy="0"/>
          <a:chOff x="0" y="0"/>
          <a:chExt cx="0" cy="0"/>
        </a:xfrm>
      </p:grpSpPr>
      <p:sp>
        <p:nvSpPr>
          <p:cNvPr id="37" name="Shape 37"/>
          <p:cNvSpPr txBox="1"/>
          <p:nvPr>
            <p:ph idx="1" type="body"/>
          </p:nvPr>
        </p:nvSpPr>
        <p:spPr>
          <a:xfrm>
            <a:off x="797168" y="2015881"/>
            <a:ext cx="10621107" cy="1477962"/>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108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indent="-508000" lvl="1" marL="914400" marR="0" rtl="0" algn="l">
              <a:lnSpc>
                <a:spcPct val="100000"/>
              </a:lnSpc>
              <a:spcBef>
                <a:spcPts val="880"/>
              </a:spcBef>
              <a:spcAft>
                <a:spcPts val="0"/>
              </a:spcAft>
              <a:buClr>
                <a:schemeClr val="lt1"/>
              </a:buClr>
              <a:buSzPts val="4400"/>
              <a:buFont typeface="Arial"/>
              <a:buChar char="–"/>
              <a:defRPr b="0" i="0" sz="4400" u="none" cap="none" strike="noStrike">
                <a:solidFill>
                  <a:schemeClr val="lt1"/>
                </a:solidFill>
                <a:latin typeface="Arial"/>
                <a:ea typeface="Arial"/>
                <a:cs typeface="Arial"/>
                <a:sym typeface="Arial"/>
              </a:defRPr>
            </a:lvl2pPr>
            <a:lvl3pPr indent="-482600" lvl="2" marL="1371600" marR="0" rtl="0" algn="l">
              <a:lnSpc>
                <a:spcPct val="100000"/>
              </a:lnSpc>
              <a:spcBef>
                <a:spcPts val="800"/>
              </a:spcBef>
              <a:spcAft>
                <a:spcPts val="0"/>
              </a:spcAft>
              <a:buClr>
                <a:schemeClr val="lt1"/>
              </a:buClr>
              <a:buSzPts val="4000"/>
              <a:buFont typeface="Arial"/>
              <a:buChar char="•"/>
              <a:defRPr b="0" i="0" sz="4000" u="none" cap="none" strike="noStrike">
                <a:solidFill>
                  <a:schemeClr val="lt1"/>
                </a:solidFill>
                <a:latin typeface="Arial"/>
                <a:ea typeface="Arial"/>
                <a:cs typeface="Arial"/>
                <a:sym typeface="Arial"/>
              </a:defRPr>
            </a:lvl3pPr>
            <a:lvl4pPr indent="-457200" lvl="3" marL="1828800" marR="0" rtl="0" algn="l">
              <a:lnSpc>
                <a:spcPct val="100000"/>
              </a:lnSpc>
              <a:spcBef>
                <a:spcPts val="72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indent="-457200" lvl="4" marL="2286000" marR="0" rtl="0" algn="l">
              <a:lnSpc>
                <a:spcPct val="100000"/>
              </a:lnSpc>
              <a:spcBef>
                <a:spcPts val="72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Text">
  <p:cSld name="2 Column Text">
    <p:spTree>
      <p:nvGrpSpPr>
        <p:cNvPr id="310" name="Shape 310"/>
        <p:cNvGrpSpPr/>
        <p:nvPr/>
      </p:nvGrpSpPr>
      <p:grpSpPr>
        <a:xfrm>
          <a:off x="0" y="0"/>
          <a:ext cx="0" cy="0"/>
          <a:chOff x="0" y="0"/>
          <a:chExt cx="0" cy="0"/>
        </a:xfrm>
      </p:grpSpPr>
      <p:sp>
        <p:nvSpPr>
          <p:cNvPr id="311" name="Shape 311"/>
          <p:cNvSpPr txBox="1"/>
          <p:nvPr>
            <p:ph idx="1" type="body"/>
          </p:nvPr>
        </p:nvSpPr>
        <p:spPr>
          <a:xfrm>
            <a:off x="610068" y="987552"/>
            <a:ext cx="5335480"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12" name="Shape 312"/>
          <p:cNvSpPr txBox="1"/>
          <p:nvPr>
            <p:ph idx="2" type="body"/>
          </p:nvPr>
        </p:nvSpPr>
        <p:spPr>
          <a:xfrm>
            <a:off x="6246455" y="987552"/>
            <a:ext cx="5335480"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13" name="Shape 31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Text">
  <p:cSld name="3 Column Text">
    <p:spTree>
      <p:nvGrpSpPr>
        <p:cNvPr id="314" name="Shape 314"/>
        <p:cNvGrpSpPr/>
        <p:nvPr/>
      </p:nvGrpSpPr>
      <p:grpSpPr>
        <a:xfrm>
          <a:off x="0" y="0"/>
          <a:ext cx="0" cy="0"/>
          <a:chOff x="0" y="0"/>
          <a:chExt cx="0" cy="0"/>
        </a:xfrm>
      </p:grpSpPr>
      <p:sp>
        <p:nvSpPr>
          <p:cNvPr id="315" name="Shape 315"/>
          <p:cNvSpPr txBox="1"/>
          <p:nvPr>
            <p:ph idx="1" type="body"/>
          </p:nvPr>
        </p:nvSpPr>
        <p:spPr>
          <a:xfrm>
            <a:off x="610071" y="987552"/>
            <a:ext cx="3450336"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16" name="Shape 316"/>
          <p:cNvSpPr txBox="1"/>
          <p:nvPr>
            <p:ph idx="2" type="body"/>
          </p:nvPr>
        </p:nvSpPr>
        <p:spPr>
          <a:xfrm>
            <a:off x="4371455" y="987552"/>
            <a:ext cx="3450336"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17" name="Shape 317"/>
          <p:cNvSpPr txBox="1"/>
          <p:nvPr>
            <p:ph idx="3" type="body"/>
          </p:nvPr>
        </p:nvSpPr>
        <p:spPr>
          <a:xfrm>
            <a:off x="8131599" y="987552"/>
            <a:ext cx="3450336"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18" name="Shape 31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Text">
  <p:cSld name="4 Column Text">
    <p:spTree>
      <p:nvGrpSpPr>
        <p:cNvPr id="319" name="Shape 319"/>
        <p:cNvGrpSpPr/>
        <p:nvPr/>
      </p:nvGrpSpPr>
      <p:grpSpPr>
        <a:xfrm>
          <a:off x="0" y="0"/>
          <a:ext cx="0" cy="0"/>
          <a:chOff x="0" y="0"/>
          <a:chExt cx="0" cy="0"/>
        </a:xfrm>
      </p:grpSpPr>
      <p:sp>
        <p:nvSpPr>
          <p:cNvPr id="320" name="Shape 320"/>
          <p:cNvSpPr txBox="1"/>
          <p:nvPr>
            <p:ph idx="1" type="body"/>
          </p:nvPr>
        </p:nvSpPr>
        <p:spPr>
          <a:xfrm>
            <a:off x="610072" y="987554"/>
            <a:ext cx="2511549"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1" name="Shape 321"/>
          <p:cNvSpPr txBox="1"/>
          <p:nvPr>
            <p:ph idx="2" type="body"/>
          </p:nvPr>
        </p:nvSpPr>
        <p:spPr>
          <a:xfrm>
            <a:off x="3426425" y="987554"/>
            <a:ext cx="2511551"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2" name="Shape 322"/>
          <p:cNvSpPr txBox="1"/>
          <p:nvPr>
            <p:ph idx="3" type="body"/>
          </p:nvPr>
        </p:nvSpPr>
        <p:spPr>
          <a:xfrm>
            <a:off x="6249118" y="987554"/>
            <a:ext cx="2511551"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3" name="Shape 323"/>
          <p:cNvSpPr txBox="1"/>
          <p:nvPr>
            <p:ph idx="4" type="body"/>
          </p:nvPr>
        </p:nvSpPr>
        <p:spPr>
          <a:xfrm>
            <a:off x="9070383" y="987554"/>
            <a:ext cx="2511551"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4" name="Shape 324"/>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Column Text">
  <p:cSld name="5 Column Text">
    <p:spTree>
      <p:nvGrpSpPr>
        <p:cNvPr id="325" name="Shape 325"/>
        <p:cNvGrpSpPr/>
        <p:nvPr/>
      </p:nvGrpSpPr>
      <p:grpSpPr>
        <a:xfrm>
          <a:off x="0" y="0"/>
          <a:ext cx="0" cy="0"/>
          <a:chOff x="0" y="0"/>
          <a:chExt cx="0" cy="0"/>
        </a:xfrm>
      </p:grpSpPr>
      <p:sp>
        <p:nvSpPr>
          <p:cNvPr id="326" name="Shape 326"/>
          <p:cNvSpPr txBox="1"/>
          <p:nvPr>
            <p:ph idx="1" type="body"/>
          </p:nvPr>
        </p:nvSpPr>
        <p:spPr>
          <a:xfrm>
            <a:off x="610068" y="987552"/>
            <a:ext cx="1987299"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7" name="Shape 327"/>
          <p:cNvSpPr txBox="1"/>
          <p:nvPr>
            <p:ph idx="2" type="body"/>
          </p:nvPr>
        </p:nvSpPr>
        <p:spPr>
          <a:xfrm>
            <a:off x="2859249" y="987552"/>
            <a:ext cx="1987295"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8" name="Shape 328"/>
          <p:cNvSpPr txBox="1"/>
          <p:nvPr>
            <p:ph idx="3" type="body"/>
          </p:nvPr>
        </p:nvSpPr>
        <p:spPr>
          <a:xfrm>
            <a:off x="5101787" y="987552"/>
            <a:ext cx="1987296"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29" name="Shape 329"/>
          <p:cNvSpPr txBox="1"/>
          <p:nvPr>
            <p:ph idx="4" type="body"/>
          </p:nvPr>
        </p:nvSpPr>
        <p:spPr>
          <a:xfrm>
            <a:off x="7350966" y="987552"/>
            <a:ext cx="1987295"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0" name="Shape 330"/>
          <p:cNvSpPr txBox="1"/>
          <p:nvPr>
            <p:ph idx="5" type="body"/>
          </p:nvPr>
        </p:nvSpPr>
        <p:spPr>
          <a:xfrm>
            <a:off x="9594632" y="987552"/>
            <a:ext cx="1987296"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1" name="Shape 331"/>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Column Text">
  <p:cSld name="6 Column Text">
    <p:spTree>
      <p:nvGrpSpPr>
        <p:cNvPr id="332" name="Shape 332"/>
        <p:cNvGrpSpPr/>
        <p:nvPr/>
      </p:nvGrpSpPr>
      <p:grpSpPr>
        <a:xfrm>
          <a:off x="0" y="0"/>
          <a:ext cx="0" cy="0"/>
          <a:chOff x="0" y="0"/>
          <a:chExt cx="0" cy="0"/>
        </a:xfrm>
      </p:grpSpPr>
      <p:sp>
        <p:nvSpPr>
          <p:cNvPr id="333" name="Shape 333"/>
          <p:cNvSpPr txBox="1"/>
          <p:nvPr>
            <p:ph idx="1" type="body"/>
          </p:nvPr>
        </p:nvSpPr>
        <p:spPr>
          <a:xfrm>
            <a:off x="610068" y="987552"/>
            <a:ext cx="1633731"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4" name="Shape 334"/>
          <p:cNvSpPr txBox="1"/>
          <p:nvPr>
            <p:ph idx="2" type="body"/>
          </p:nvPr>
        </p:nvSpPr>
        <p:spPr>
          <a:xfrm>
            <a:off x="2475449" y="987552"/>
            <a:ext cx="1633727"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5" name="Shape 335"/>
          <p:cNvSpPr txBox="1"/>
          <p:nvPr>
            <p:ph idx="3" type="body"/>
          </p:nvPr>
        </p:nvSpPr>
        <p:spPr>
          <a:xfrm>
            <a:off x="4340824" y="987552"/>
            <a:ext cx="1633728"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6" name="Shape 336"/>
          <p:cNvSpPr txBox="1"/>
          <p:nvPr>
            <p:ph idx="4" type="body"/>
          </p:nvPr>
        </p:nvSpPr>
        <p:spPr>
          <a:xfrm>
            <a:off x="6212543" y="987552"/>
            <a:ext cx="1633728"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7" name="Shape 337"/>
          <p:cNvSpPr txBox="1"/>
          <p:nvPr>
            <p:ph idx="5" type="body"/>
          </p:nvPr>
        </p:nvSpPr>
        <p:spPr>
          <a:xfrm>
            <a:off x="8077917" y="987552"/>
            <a:ext cx="1633728"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38" name="Shape 338"/>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9" name="Shape 339"/>
          <p:cNvSpPr txBox="1"/>
          <p:nvPr>
            <p:ph idx="6" type="body"/>
          </p:nvPr>
        </p:nvSpPr>
        <p:spPr>
          <a:xfrm>
            <a:off x="9948200" y="987552"/>
            <a:ext cx="1633728"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TEXT">
  <p:cSld name="BIG TEXT">
    <p:bg>
      <p:bgPr>
        <a:solidFill>
          <a:srgbClr val="FCF10A"/>
        </a:solidFill>
      </p:bgPr>
    </p:bg>
    <p:spTree>
      <p:nvGrpSpPr>
        <p:cNvPr id="340" name="Shape 340"/>
        <p:cNvGrpSpPr/>
        <p:nvPr/>
      </p:nvGrpSpPr>
      <p:grpSpPr>
        <a:xfrm>
          <a:off x="0" y="0"/>
          <a:ext cx="0" cy="0"/>
          <a:chOff x="0" y="0"/>
          <a:chExt cx="0" cy="0"/>
        </a:xfrm>
      </p:grpSpPr>
      <p:sp>
        <p:nvSpPr>
          <p:cNvPr id="341" name="Shape 341"/>
          <p:cNvSpPr txBox="1"/>
          <p:nvPr/>
        </p:nvSpPr>
        <p:spPr>
          <a:xfrm>
            <a:off x="609599" y="964396"/>
            <a:ext cx="7209368" cy="348294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Big Text Templates</a:t>
            </a:r>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6 Templates</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There are templates for anywhere between 1-6 columns of text</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Tip</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Use these when you have one main statement that should stand out above all others</a:t>
            </a:r>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Column Big Text">
  <p:cSld name="1 Column Big Text">
    <p:spTree>
      <p:nvGrpSpPr>
        <p:cNvPr id="342" name="Shape 342"/>
        <p:cNvGrpSpPr/>
        <p:nvPr/>
      </p:nvGrpSpPr>
      <p:grpSpPr>
        <a:xfrm>
          <a:off x="0" y="0"/>
          <a:ext cx="0" cy="0"/>
          <a:chOff x="0" y="0"/>
          <a:chExt cx="0" cy="0"/>
        </a:xfrm>
      </p:grpSpPr>
      <p:sp>
        <p:nvSpPr>
          <p:cNvPr id="343" name="Shape 34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4" name="Shape 344"/>
          <p:cNvSpPr txBox="1"/>
          <p:nvPr>
            <p:ph idx="1" type="body"/>
          </p:nvPr>
        </p:nvSpPr>
        <p:spPr>
          <a:xfrm>
            <a:off x="609601" y="988485"/>
            <a:ext cx="7212191" cy="54123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Column Big Text">
  <p:cSld name="Side Column Big Text">
    <p:spTree>
      <p:nvGrpSpPr>
        <p:cNvPr id="345" name="Shape 345"/>
        <p:cNvGrpSpPr/>
        <p:nvPr/>
      </p:nvGrpSpPr>
      <p:grpSpPr>
        <a:xfrm>
          <a:off x="0" y="0"/>
          <a:ext cx="0" cy="0"/>
          <a:chOff x="0" y="0"/>
          <a:chExt cx="0" cy="0"/>
        </a:xfrm>
      </p:grpSpPr>
      <p:sp>
        <p:nvSpPr>
          <p:cNvPr id="346" name="Shape 346"/>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7" name="Shape 347"/>
          <p:cNvSpPr txBox="1"/>
          <p:nvPr>
            <p:ph idx="1" type="body"/>
          </p:nvPr>
        </p:nvSpPr>
        <p:spPr>
          <a:xfrm>
            <a:off x="609601" y="988485"/>
            <a:ext cx="7212191" cy="54123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48" name="Shape 348"/>
          <p:cNvSpPr txBox="1"/>
          <p:nvPr>
            <p:ph idx="2" type="body"/>
          </p:nvPr>
        </p:nvSpPr>
        <p:spPr>
          <a:xfrm>
            <a:off x="8132234" y="988485"/>
            <a:ext cx="3450167" cy="541231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Big Text">
  <p:cSld name="2 Column Big Text">
    <p:spTree>
      <p:nvGrpSpPr>
        <p:cNvPr id="349" name="Shape 349"/>
        <p:cNvGrpSpPr/>
        <p:nvPr/>
      </p:nvGrpSpPr>
      <p:grpSpPr>
        <a:xfrm>
          <a:off x="0" y="0"/>
          <a:ext cx="0" cy="0"/>
          <a:chOff x="0" y="0"/>
          <a:chExt cx="0" cy="0"/>
        </a:xfrm>
      </p:grpSpPr>
      <p:sp>
        <p:nvSpPr>
          <p:cNvPr id="350" name="Shape 350"/>
          <p:cNvSpPr txBox="1"/>
          <p:nvPr>
            <p:ph idx="1" type="body"/>
          </p:nvPr>
        </p:nvSpPr>
        <p:spPr>
          <a:xfrm>
            <a:off x="610068" y="998048"/>
            <a:ext cx="10967192" cy="22937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1" name="Shape 351"/>
          <p:cNvSpPr txBox="1"/>
          <p:nvPr>
            <p:ph idx="2" type="body"/>
          </p:nvPr>
        </p:nvSpPr>
        <p:spPr>
          <a:xfrm>
            <a:off x="603775" y="3450336"/>
            <a:ext cx="5340096"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2" name="Shape 352"/>
          <p:cNvSpPr txBox="1"/>
          <p:nvPr>
            <p:ph idx="3" type="body"/>
          </p:nvPr>
        </p:nvSpPr>
        <p:spPr>
          <a:xfrm>
            <a:off x="6242304" y="3450338"/>
            <a:ext cx="5340096"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3" name="Shape 35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Big Text">
  <p:cSld name="3 Column Big Text">
    <p:spTree>
      <p:nvGrpSpPr>
        <p:cNvPr id="354" name="Shape 354"/>
        <p:cNvGrpSpPr/>
        <p:nvPr/>
      </p:nvGrpSpPr>
      <p:grpSpPr>
        <a:xfrm>
          <a:off x="0" y="0"/>
          <a:ext cx="0" cy="0"/>
          <a:chOff x="0" y="0"/>
          <a:chExt cx="0" cy="0"/>
        </a:xfrm>
      </p:grpSpPr>
      <p:sp>
        <p:nvSpPr>
          <p:cNvPr id="355" name="Shape 355"/>
          <p:cNvSpPr txBox="1"/>
          <p:nvPr>
            <p:ph idx="1" type="body"/>
          </p:nvPr>
        </p:nvSpPr>
        <p:spPr>
          <a:xfrm>
            <a:off x="610068" y="998048"/>
            <a:ext cx="10967192" cy="22937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6" name="Shape 356"/>
          <p:cNvSpPr txBox="1"/>
          <p:nvPr>
            <p:ph idx="2" type="body"/>
          </p:nvPr>
        </p:nvSpPr>
        <p:spPr>
          <a:xfrm>
            <a:off x="603775" y="3450336"/>
            <a:ext cx="3456632"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7" name="Shape 357"/>
          <p:cNvSpPr txBox="1"/>
          <p:nvPr>
            <p:ph idx="3" type="body"/>
          </p:nvPr>
        </p:nvSpPr>
        <p:spPr>
          <a:xfrm>
            <a:off x="4371457" y="3450336"/>
            <a:ext cx="3450335" cy="2950464"/>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8" name="Shape 358"/>
          <p:cNvSpPr txBox="1"/>
          <p:nvPr>
            <p:ph idx="4" type="body"/>
          </p:nvPr>
        </p:nvSpPr>
        <p:spPr>
          <a:xfrm>
            <a:off x="8131599" y="3450338"/>
            <a:ext cx="3450336"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59" name="Shape 359"/>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8" name="Shape 38"/>
        <p:cNvGrpSpPr/>
        <p:nvPr/>
      </p:nvGrpSpPr>
      <p:grpSpPr>
        <a:xfrm>
          <a:off x="0" y="0"/>
          <a:ext cx="0" cy="0"/>
          <a:chOff x="0" y="0"/>
          <a:chExt cx="0" cy="0"/>
        </a:xfrm>
      </p:grpSpPr>
      <p:sp>
        <p:nvSpPr>
          <p:cNvPr id="39" name="Shape 39"/>
          <p:cNvSpPr txBox="1"/>
          <p:nvPr>
            <p:ph type="title"/>
          </p:nvPr>
        </p:nvSpPr>
        <p:spPr>
          <a:xfrm>
            <a:off x="609600" y="274637"/>
            <a:ext cx="109727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40" name="Shape 40"/>
          <p:cNvSpPr txBox="1"/>
          <p:nvPr>
            <p:ph idx="1" type="body"/>
          </p:nvPr>
        </p:nvSpPr>
        <p:spPr>
          <a:xfrm>
            <a:off x="609600" y="1535112"/>
            <a:ext cx="5386917" cy="639762"/>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Shape 41"/>
          <p:cNvSpPr txBox="1"/>
          <p:nvPr>
            <p:ph idx="2" type="body"/>
          </p:nvPr>
        </p:nvSpPr>
        <p:spPr>
          <a:xfrm>
            <a:off x="609600" y="2174875"/>
            <a:ext cx="5386917" cy="3951287"/>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2" name="Shape 42"/>
          <p:cNvSpPr txBox="1"/>
          <p:nvPr>
            <p:ph idx="3" type="body"/>
          </p:nvPr>
        </p:nvSpPr>
        <p:spPr>
          <a:xfrm>
            <a:off x="6193367" y="1535112"/>
            <a:ext cx="5389032" cy="639762"/>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Shape 43"/>
          <p:cNvSpPr txBox="1"/>
          <p:nvPr>
            <p:ph idx="4" type="body"/>
          </p:nvPr>
        </p:nvSpPr>
        <p:spPr>
          <a:xfrm>
            <a:off x="6193367" y="2174875"/>
            <a:ext cx="5389032" cy="3951287"/>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Shape 44"/>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5" name="Shape 45"/>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6" name="Shape 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lumn Big Text">
  <p:cSld name="4 Column Big Text">
    <p:spTree>
      <p:nvGrpSpPr>
        <p:cNvPr id="360" name="Shape 360"/>
        <p:cNvGrpSpPr/>
        <p:nvPr/>
      </p:nvGrpSpPr>
      <p:grpSpPr>
        <a:xfrm>
          <a:off x="0" y="0"/>
          <a:ext cx="0" cy="0"/>
          <a:chOff x="0" y="0"/>
          <a:chExt cx="0" cy="0"/>
        </a:xfrm>
      </p:grpSpPr>
      <p:sp>
        <p:nvSpPr>
          <p:cNvPr id="361" name="Shape 361"/>
          <p:cNvSpPr txBox="1"/>
          <p:nvPr>
            <p:ph idx="1" type="body"/>
          </p:nvPr>
        </p:nvSpPr>
        <p:spPr>
          <a:xfrm>
            <a:off x="610073" y="3450337"/>
            <a:ext cx="2511551"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2" name="Shape 362"/>
          <p:cNvSpPr txBox="1"/>
          <p:nvPr>
            <p:ph idx="2" type="body"/>
          </p:nvPr>
        </p:nvSpPr>
        <p:spPr>
          <a:xfrm>
            <a:off x="3426423" y="3450337"/>
            <a:ext cx="2511552"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3" name="Shape 363"/>
          <p:cNvSpPr txBox="1"/>
          <p:nvPr>
            <p:ph idx="3" type="body"/>
          </p:nvPr>
        </p:nvSpPr>
        <p:spPr>
          <a:xfrm>
            <a:off x="6249118" y="3450337"/>
            <a:ext cx="2511551"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4" name="Shape 364"/>
          <p:cNvSpPr txBox="1"/>
          <p:nvPr>
            <p:ph idx="4" type="body"/>
          </p:nvPr>
        </p:nvSpPr>
        <p:spPr>
          <a:xfrm>
            <a:off x="9070383" y="3450337"/>
            <a:ext cx="2506876" cy="295046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5" name="Shape 365"/>
          <p:cNvSpPr txBox="1"/>
          <p:nvPr>
            <p:ph idx="5" type="body"/>
          </p:nvPr>
        </p:nvSpPr>
        <p:spPr>
          <a:xfrm>
            <a:off x="610068" y="995464"/>
            <a:ext cx="10967192" cy="2296376"/>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6" name="Shape 366"/>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Column Big Text">
  <p:cSld name="5 Column Big Text">
    <p:spTree>
      <p:nvGrpSpPr>
        <p:cNvPr id="367" name="Shape 367"/>
        <p:cNvGrpSpPr/>
        <p:nvPr/>
      </p:nvGrpSpPr>
      <p:grpSpPr>
        <a:xfrm>
          <a:off x="0" y="0"/>
          <a:ext cx="0" cy="0"/>
          <a:chOff x="0" y="0"/>
          <a:chExt cx="0" cy="0"/>
        </a:xfrm>
      </p:grpSpPr>
      <p:sp>
        <p:nvSpPr>
          <p:cNvPr id="368" name="Shape 368"/>
          <p:cNvSpPr txBox="1"/>
          <p:nvPr>
            <p:ph idx="1" type="body"/>
          </p:nvPr>
        </p:nvSpPr>
        <p:spPr>
          <a:xfrm>
            <a:off x="610068" y="3450337"/>
            <a:ext cx="1987299"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69" name="Shape 369"/>
          <p:cNvSpPr txBox="1"/>
          <p:nvPr>
            <p:ph idx="2" type="body"/>
          </p:nvPr>
        </p:nvSpPr>
        <p:spPr>
          <a:xfrm>
            <a:off x="2859249" y="3450337"/>
            <a:ext cx="1987295"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0" name="Shape 370"/>
          <p:cNvSpPr txBox="1"/>
          <p:nvPr>
            <p:ph idx="3" type="body"/>
          </p:nvPr>
        </p:nvSpPr>
        <p:spPr>
          <a:xfrm>
            <a:off x="5101787" y="3450337"/>
            <a:ext cx="1987296"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1" name="Shape 371"/>
          <p:cNvSpPr txBox="1"/>
          <p:nvPr>
            <p:ph idx="4" type="body"/>
          </p:nvPr>
        </p:nvSpPr>
        <p:spPr>
          <a:xfrm>
            <a:off x="7350966" y="3450337"/>
            <a:ext cx="1987295"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2" name="Shape 372"/>
          <p:cNvSpPr txBox="1"/>
          <p:nvPr>
            <p:ph idx="5" type="body"/>
          </p:nvPr>
        </p:nvSpPr>
        <p:spPr>
          <a:xfrm>
            <a:off x="9594632" y="3450337"/>
            <a:ext cx="1987296"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3" name="Shape 37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4" name="Shape 374"/>
          <p:cNvSpPr txBox="1"/>
          <p:nvPr>
            <p:ph idx="6" type="body"/>
          </p:nvPr>
        </p:nvSpPr>
        <p:spPr>
          <a:xfrm>
            <a:off x="610068" y="998048"/>
            <a:ext cx="10967192" cy="22937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 Column Big Text">
  <p:cSld name="6 Column Big Text">
    <p:spTree>
      <p:nvGrpSpPr>
        <p:cNvPr id="375" name="Shape 375"/>
        <p:cNvGrpSpPr/>
        <p:nvPr/>
      </p:nvGrpSpPr>
      <p:grpSpPr>
        <a:xfrm>
          <a:off x="0" y="0"/>
          <a:ext cx="0" cy="0"/>
          <a:chOff x="0" y="0"/>
          <a:chExt cx="0" cy="0"/>
        </a:xfrm>
      </p:grpSpPr>
      <p:sp>
        <p:nvSpPr>
          <p:cNvPr id="376" name="Shape 376"/>
          <p:cNvSpPr txBox="1"/>
          <p:nvPr>
            <p:ph idx="1" type="body"/>
          </p:nvPr>
        </p:nvSpPr>
        <p:spPr>
          <a:xfrm>
            <a:off x="610068" y="3450337"/>
            <a:ext cx="1633731"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7" name="Shape 377"/>
          <p:cNvSpPr txBox="1"/>
          <p:nvPr>
            <p:ph idx="2" type="body"/>
          </p:nvPr>
        </p:nvSpPr>
        <p:spPr>
          <a:xfrm>
            <a:off x="2475449" y="3450337"/>
            <a:ext cx="1633727"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8" name="Shape 378"/>
          <p:cNvSpPr txBox="1"/>
          <p:nvPr>
            <p:ph idx="3" type="body"/>
          </p:nvPr>
        </p:nvSpPr>
        <p:spPr>
          <a:xfrm>
            <a:off x="4340824" y="3450337"/>
            <a:ext cx="1633728"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79" name="Shape 379"/>
          <p:cNvSpPr txBox="1"/>
          <p:nvPr>
            <p:ph idx="4" type="body"/>
          </p:nvPr>
        </p:nvSpPr>
        <p:spPr>
          <a:xfrm>
            <a:off x="6212543" y="3450337"/>
            <a:ext cx="1633728"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80" name="Shape 380"/>
          <p:cNvSpPr txBox="1"/>
          <p:nvPr>
            <p:ph idx="5" type="body"/>
          </p:nvPr>
        </p:nvSpPr>
        <p:spPr>
          <a:xfrm>
            <a:off x="8077917" y="3450337"/>
            <a:ext cx="1633728"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81" name="Shape 381"/>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2" name="Shape 382"/>
          <p:cNvSpPr txBox="1"/>
          <p:nvPr>
            <p:ph idx="6" type="body"/>
          </p:nvPr>
        </p:nvSpPr>
        <p:spPr>
          <a:xfrm>
            <a:off x="9948200" y="3450337"/>
            <a:ext cx="1633728" cy="294436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133"/>
              <a:buFont typeface="Arial"/>
              <a:buNone/>
              <a:defRPr b="0" i="0" sz="2133"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83" name="Shape 383"/>
          <p:cNvSpPr txBox="1"/>
          <p:nvPr>
            <p:ph idx="7" type="body"/>
          </p:nvPr>
        </p:nvSpPr>
        <p:spPr>
          <a:xfrm>
            <a:off x="610068" y="998048"/>
            <a:ext cx="10967192" cy="229379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6400"/>
              <a:buFont typeface="Arial"/>
              <a:buNone/>
              <a:defRPr b="0" i="0" sz="64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S">
  <p:cSld name="IMAGE GRIDS">
    <p:bg>
      <p:bgPr>
        <a:solidFill>
          <a:srgbClr val="FCF10A"/>
        </a:solidFill>
      </p:bgPr>
    </p:bg>
    <p:spTree>
      <p:nvGrpSpPr>
        <p:cNvPr id="384" name="Shape 384"/>
        <p:cNvGrpSpPr/>
        <p:nvPr/>
      </p:nvGrpSpPr>
      <p:grpSpPr>
        <a:xfrm>
          <a:off x="0" y="0"/>
          <a:ext cx="0" cy="0"/>
          <a:chOff x="0" y="0"/>
          <a:chExt cx="0" cy="0"/>
        </a:xfrm>
      </p:grpSpPr>
      <p:sp>
        <p:nvSpPr>
          <p:cNvPr id="385" name="Shape 385"/>
          <p:cNvSpPr txBox="1"/>
          <p:nvPr/>
        </p:nvSpPr>
        <p:spPr>
          <a:xfrm>
            <a:off x="609599" y="964396"/>
            <a:ext cx="7209368" cy="430367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Images (without text)</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This section has image grid templates that will handle anywhere between 2-32 images</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25000"/>
              </a:lnSpc>
              <a:spcBef>
                <a:spcPts val="80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Tips</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See the “Images + Text”  or the “Images (with borders) + Text“ section for templates that accommodate Images AND text</a:t>
            </a:r>
            <a:endParaRPr/>
          </a:p>
          <a:p>
            <a:pPr indent="0" lvl="0" marL="0" marR="0" rtl="0" algn="l">
              <a:lnSpc>
                <a:spcPct val="125000"/>
              </a:lnSpc>
              <a:spcBef>
                <a:spcPts val="80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See the “Blank Templates” section for the single-image template</a:t>
            </a:r>
            <a:endParaRPr/>
          </a:p>
          <a:p>
            <a:pPr indent="0" lvl="0" marL="0" marR="0" rtl="0" algn="l">
              <a:lnSpc>
                <a:spcPct val="125000"/>
              </a:lnSpc>
              <a:spcBef>
                <a:spcPts val="8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2">
  <p:cSld name="Image Grid_2">
    <p:bg>
      <p:bgPr>
        <a:solidFill>
          <a:srgbClr val="262626"/>
        </a:solidFill>
      </p:bgPr>
    </p:bg>
    <p:spTree>
      <p:nvGrpSpPr>
        <p:cNvPr id="386" name="Shape 386"/>
        <p:cNvGrpSpPr/>
        <p:nvPr/>
      </p:nvGrpSpPr>
      <p:grpSpPr>
        <a:xfrm>
          <a:off x="0" y="0"/>
          <a:ext cx="0" cy="0"/>
          <a:chOff x="0" y="0"/>
          <a:chExt cx="0" cy="0"/>
        </a:xfrm>
      </p:grpSpPr>
      <p:sp>
        <p:nvSpPr>
          <p:cNvPr id="387" name="Shape 387"/>
          <p:cNvSpPr/>
          <p:nvPr>
            <p:ph idx="2" type="pic"/>
          </p:nvPr>
        </p:nvSpPr>
        <p:spPr>
          <a:xfrm>
            <a:off x="0" y="0"/>
            <a:ext cx="6096000" cy="6858000"/>
          </a:xfrm>
          <a:prstGeom prst="rect">
            <a:avLst/>
          </a:prstGeom>
          <a:noFill/>
          <a:ln>
            <a:noFill/>
          </a:ln>
        </p:spPr>
        <p:txBody>
          <a:bodyPr anchorCtr="0" anchor="ctr" bIns="96925" lIns="129250" spcFirstLastPara="1" rIns="129250" wrap="square" tIns="96925"/>
          <a:lstStyle>
            <a:lvl1pPr lvl="0" marR="0" rtl="0" algn="ctr">
              <a:lnSpc>
                <a:spcPct val="85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88" name="Shape 388"/>
          <p:cNvSpPr/>
          <p:nvPr>
            <p:ph idx="3" type="pic"/>
          </p:nvPr>
        </p:nvSpPr>
        <p:spPr>
          <a:xfrm>
            <a:off x="6096000" y="0"/>
            <a:ext cx="6096000" cy="6858000"/>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3">
  <p:cSld name="Image Grid_3">
    <p:bg>
      <p:bgPr>
        <a:solidFill>
          <a:srgbClr val="262626"/>
        </a:solidFill>
      </p:bgPr>
    </p:bg>
    <p:spTree>
      <p:nvGrpSpPr>
        <p:cNvPr id="389" name="Shape 389"/>
        <p:cNvGrpSpPr/>
        <p:nvPr/>
      </p:nvGrpSpPr>
      <p:grpSpPr>
        <a:xfrm>
          <a:off x="0" y="0"/>
          <a:ext cx="0" cy="0"/>
          <a:chOff x="0" y="0"/>
          <a:chExt cx="0" cy="0"/>
        </a:xfrm>
      </p:grpSpPr>
      <p:sp>
        <p:nvSpPr>
          <p:cNvPr id="390" name="Shape 390"/>
          <p:cNvSpPr/>
          <p:nvPr>
            <p:ph idx="2" type="pic"/>
          </p:nvPr>
        </p:nvSpPr>
        <p:spPr>
          <a:xfrm>
            <a:off x="6096000" y="3429000"/>
            <a:ext cx="6096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1" name="Shape 391"/>
          <p:cNvSpPr/>
          <p:nvPr>
            <p:ph idx="3" type="pic"/>
          </p:nvPr>
        </p:nvSpPr>
        <p:spPr>
          <a:xfrm>
            <a:off x="6096000" y="0"/>
            <a:ext cx="6096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2" name="Shape 392"/>
          <p:cNvSpPr/>
          <p:nvPr>
            <p:ph idx="4" type="pic"/>
          </p:nvPr>
        </p:nvSpPr>
        <p:spPr>
          <a:xfrm>
            <a:off x="0" y="0"/>
            <a:ext cx="6096000" cy="6858000"/>
          </a:xfrm>
          <a:prstGeom prst="rect">
            <a:avLst/>
          </a:prstGeom>
          <a:noFill/>
          <a:ln>
            <a:noFill/>
          </a:ln>
        </p:spPr>
        <p:txBody>
          <a:bodyPr anchorCtr="0" anchor="ctr" bIns="96925" lIns="129250" spcFirstLastPara="1" rIns="129250" wrap="square" tIns="96925"/>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5">
  <p:cSld name="Image Grid_5">
    <p:bg>
      <p:bgPr>
        <a:solidFill>
          <a:srgbClr val="262626"/>
        </a:solidFill>
      </p:bgPr>
    </p:bg>
    <p:spTree>
      <p:nvGrpSpPr>
        <p:cNvPr id="393" name="Shape 393"/>
        <p:cNvGrpSpPr/>
        <p:nvPr/>
      </p:nvGrpSpPr>
      <p:grpSpPr>
        <a:xfrm>
          <a:off x="0" y="0"/>
          <a:ext cx="0" cy="0"/>
          <a:chOff x="0" y="0"/>
          <a:chExt cx="0" cy="0"/>
        </a:xfrm>
      </p:grpSpPr>
      <p:sp>
        <p:nvSpPr>
          <p:cNvPr id="394" name="Shape 394"/>
          <p:cNvSpPr/>
          <p:nvPr>
            <p:ph idx="2" type="pic"/>
          </p:nvPr>
        </p:nvSpPr>
        <p:spPr>
          <a:xfrm>
            <a:off x="6096000" y="3419329"/>
            <a:ext cx="3048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5" name="Shape 395"/>
          <p:cNvSpPr/>
          <p:nvPr>
            <p:ph idx="3" type="pic"/>
          </p:nvPr>
        </p:nvSpPr>
        <p:spPr>
          <a:xfrm>
            <a:off x="9144000" y="3419329"/>
            <a:ext cx="3048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6" name="Shape 396"/>
          <p:cNvSpPr/>
          <p:nvPr>
            <p:ph idx="4" type="pic"/>
          </p:nvPr>
        </p:nvSpPr>
        <p:spPr>
          <a:xfrm>
            <a:off x="6096000" y="0"/>
            <a:ext cx="3048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7" name="Shape 397"/>
          <p:cNvSpPr/>
          <p:nvPr>
            <p:ph idx="5" type="pic"/>
          </p:nvPr>
        </p:nvSpPr>
        <p:spPr>
          <a:xfrm>
            <a:off x="0" y="10263"/>
            <a:ext cx="6096000" cy="6858000"/>
          </a:xfrm>
          <a:prstGeom prst="rect">
            <a:avLst/>
          </a:prstGeom>
          <a:noFill/>
          <a:ln>
            <a:noFill/>
          </a:ln>
        </p:spPr>
        <p:txBody>
          <a:bodyPr anchorCtr="0" anchor="ctr" bIns="96925" lIns="129250" spcFirstLastPara="1" rIns="129250" wrap="square" tIns="96925"/>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398" name="Shape 398"/>
          <p:cNvSpPr/>
          <p:nvPr>
            <p:ph idx="6" type="pic"/>
          </p:nvPr>
        </p:nvSpPr>
        <p:spPr>
          <a:xfrm>
            <a:off x="9144000" y="0"/>
            <a:ext cx="3048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3 Column">
  <p:cSld name="Image Grid_3 Column">
    <p:bg>
      <p:bgPr>
        <a:solidFill>
          <a:srgbClr val="262626"/>
        </a:solidFill>
      </p:bgPr>
    </p:bg>
    <p:spTree>
      <p:nvGrpSpPr>
        <p:cNvPr id="399" name="Shape 399"/>
        <p:cNvGrpSpPr/>
        <p:nvPr/>
      </p:nvGrpSpPr>
      <p:grpSpPr>
        <a:xfrm>
          <a:off x="0" y="0"/>
          <a:ext cx="0" cy="0"/>
          <a:chOff x="0" y="0"/>
          <a:chExt cx="0" cy="0"/>
        </a:xfrm>
      </p:grpSpPr>
      <p:sp>
        <p:nvSpPr>
          <p:cNvPr id="400" name="Shape 400"/>
          <p:cNvSpPr/>
          <p:nvPr>
            <p:ph idx="2" type="pic"/>
          </p:nvPr>
        </p:nvSpPr>
        <p:spPr>
          <a:xfrm>
            <a:off x="0" y="0"/>
            <a:ext cx="4072128" cy="688848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01" name="Shape 401"/>
          <p:cNvSpPr/>
          <p:nvPr>
            <p:ph idx="3" type="pic"/>
          </p:nvPr>
        </p:nvSpPr>
        <p:spPr>
          <a:xfrm>
            <a:off x="4064535" y="0"/>
            <a:ext cx="4059936"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02" name="Shape 402"/>
          <p:cNvSpPr/>
          <p:nvPr>
            <p:ph idx="4" type="pic"/>
          </p:nvPr>
        </p:nvSpPr>
        <p:spPr>
          <a:xfrm>
            <a:off x="8119872" y="0"/>
            <a:ext cx="4072128"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4 column">
  <p:cSld name="Image Grid_4 column">
    <p:bg>
      <p:bgPr>
        <a:solidFill>
          <a:srgbClr val="262626"/>
        </a:solidFill>
      </p:bgPr>
    </p:bg>
    <p:spTree>
      <p:nvGrpSpPr>
        <p:cNvPr id="403" name="Shape 403"/>
        <p:cNvGrpSpPr/>
        <p:nvPr/>
      </p:nvGrpSpPr>
      <p:grpSpPr>
        <a:xfrm>
          <a:off x="0" y="0"/>
          <a:ext cx="0" cy="0"/>
          <a:chOff x="0" y="0"/>
          <a:chExt cx="0" cy="0"/>
        </a:xfrm>
      </p:grpSpPr>
      <p:sp>
        <p:nvSpPr>
          <p:cNvPr id="404" name="Shape 404"/>
          <p:cNvSpPr/>
          <p:nvPr>
            <p:ph idx="2" type="pic"/>
          </p:nvPr>
        </p:nvSpPr>
        <p:spPr>
          <a:xfrm>
            <a:off x="0" y="0"/>
            <a:ext cx="3048000"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05" name="Shape 405"/>
          <p:cNvSpPr/>
          <p:nvPr>
            <p:ph idx="3" type="pic"/>
          </p:nvPr>
        </p:nvSpPr>
        <p:spPr>
          <a:xfrm>
            <a:off x="3048000" y="0"/>
            <a:ext cx="3048000"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06" name="Shape 406"/>
          <p:cNvSpPr/>
          <p:nvPr>
            <p:ph idx="4" type="pic"/>
          </p:nvPr>
        </p:nvSpPr>
        <p:spPr>
          <a:xfrm>
            <a:off x="6096000" y="0"/>
            <a:ext cx="3048000"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07" name="Shape 407"/>
          <p:cNvSpPr/>
          <p:nvPr>
            <p:ph idx="5" type="pic"/>
          </p:nvPr>
        </p:nvSpPr>
        <p:spPr>
          <a:xfrm>
            <a:off x="9144000" y="0"/>
            <a:ext cx="3048000" cy="6864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4">
  <p:cSld name="Image Grid_4">
    <p:bg>
      <p:bgPr>
        <a:solidFill>
          <a:srgbClr val="262626"/>
        </a:solidFill>
      </p:bgPr>
    </p:bg>
    <p:spTree>
      <p:nvGrpSpPr>
        <p:cNvPr id="408" name="Shape 408"/>
        <p:cNvGrpSpPr/>
        <p:nvPr/>
      </p:nvGrpSpPr>
      <p:grpSpPr>
        <a:xfrm>
          <a:off x="0" y="0"/>
          <a:ext cx="0" cy="0"/>
          <a:chOff x="0" y="0"/>
          <a:chExt cx="0" cy="0"/>
        </a:xfrm>
      </p:grpSpPr>
      <p:sp>
        <p:nvSpPr>
          <p:cNvPr id="409" name="Shape 409"/>
          <p:cNvSpPr/>
          <p:nvPr>
            <p:ph idx="2" type="pic"/>
          </p:nvPr>
        </p:nvSpPr>
        <p:spPr>
          <a:xfrm>
            <a:off x="0" y="0"/>
            <a:ext cx="6096000" cy="3425952"/>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0" name="Shape 410"/>
          <p:cNvSpPr/>
          <p:nvPr>
            <p:ph idx="3" type="pic"/>
          </p:nvPr>
        </p:nvSpPr>
        <p:spPr>
          <a:xfrm>
            <a:off x="6096000" y="0"/>
            <a:ext cx="6096000" cy="3425952"/>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1" name="Shape 411"/>
          <p:cNvSpPr/>
          <p:nvPr>
            <p:ph idx="4" type="pic"/>
          </p:nvPr>
        </p:nvSpPr>
        <p:spPr>
          <a:xfrm>
            <a:off x="0" y="3419856"/>
            <a:ext cx="6096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2" name="Shape 412"/>
          <p:cNvSpPr/>
          <p:nvPr>
            <p:ph idx="5" type="pic"/>
          </p:nvPr>
        </p:nvSpPr>
        <p:spPr>
          <a:xfrm>
            <a:off x="6096000" y="3419856"/>
            <a:ext cx="6096000" cy="3438144"/>
          </a:xfrm>
          <a:prstGeom prst="rect">
            <a:avLst/>
          </a:prstGeom>
          <a:noFill/>
          <a:ln>
            <a:noFill/>
          </a:ln>
        </p:spPr>
        <p:txBody>
          <a:bodyPr anchorCtr="0" anchor="ctr" bIns="96925" lIns="129250" spcFirstLastPara="1" rIns="129250" wrap="square" tIns="96925"/>
          <a:lstStyle>
            <a:lvl1pPr lvl="0" marR="0" rtl="0" algn="l">
              <a:lnSpc>
                <a:spcPct val="100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3" name="Shape 413"/>
          <p:cNvSpPr txBox="1"/>
          <p:nvPr>
            <p:ph idx="1" type="body"/>
          </p:nvPr>
        </p:nvSpPr>
        <p:spPr>
          <a:xfrm>
            <a:off x="610066" y="463296"/>
            <a:ext cx="4875868" cy="249936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228600" lvl="1" marL="9144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4" name="Shape 414"/>
          <p:cNvSpPr txBox="1"/>
          <p:nvPr>
            <p:ph idx="6" type="body"/>
          </p:nvPr>
        </p:nvSpPr>
        <p:spPr>
          <a:xfrm>
            <a:off x="6704384" y="463296"/>
            <a:ext cx="4873953" cy="249936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228600" lvl="1" marL="9144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5" name="Shape 415"/>
          <p:cNvSpPr txBox="1"/>
          <p:nvPr>
            <p:ph idx="7" type="body"/>
          </p:nvPr>
        </p:nvSpPr>
        <p:spPr>
          <a:xfrm>
            <a:off x="610066" y="3895344"/>
            <a:ext cx="4875868" cy="249936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228600" lvl="1" marL="9144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2pPr>
            <a:lvl3pPr indent="-228600" lvl="2" marL="13716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6" name="Shape 416"/>
          <p:cNvSpPr txBox="1"/>
          <p:nvPr>
            <p:ph idx="8" type="body"/>
          </p:nvPr>
        </p:nvSpPr>
        <p:spPr>
          <a:xfrm>
            <a:off x="6704384" y="3895344"/>
            <a:ext cx="4873953" cy="249936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2pPr>
            <a:lvl3pPr indent="-228600" lvl="2" marL="1371600" marR="0" rtl="0" algn="l">
              <a:lnSpc>
                <a:spcPct val="100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4pPr>
            <a:lvl5pPr indent="-228600" lvl="4" marL="2286000" marR="0" rtl="0" algn="l">
              <a:lnSpc>
                <a:spcPct val="125000"/>
              </a:lnSpc>
              <a:spcBef>
                <a:spcPts val="400"/>
              </a:spcBef>
              <a:spcAft>
                <a:spcPts val="0"/>
              </a:spcAft>
              <a:buClr>
                <a:srgbClr val="FFFFFF"/>
              </a:buClr>
              <a:buSzPts val="2133"/>
              <a:buFont typeface="Arial"/>
              <a:buNone/>
              <a:defRPr b="0" i="0" sz="2133" u="none" cap="none" strike="noStrike">
                <a:solidFill>
                  <a:srgbClr val="FFFFFF"/>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7" name="Shape 47"/>
        <p:cNvGrpSpPr/>
        <p:nvPr/>
      </p:nvGrpSpPr>
      <p:grpSpPr>
        <a:xfrm>
          <a:off x="0" y="0"/>
          <a:ext cx="0" cy="0"/>
          <a:chOff x="0" y="0"/>
          <a:chExt cx="0" cy="0"/>
        </a:xfrm>
      </p:grpSpPr>
      <p:sp>
        <p:nvSpPr>
          <p:cNvPr id="48" name="Shape 48"/>
          <p:cNvSpPr txBox="1"/>
          <p:nvPr>
            <p:ph type="title"/>
          </p:nvPr>
        </p:nvSpPr>
        <p:spPr>
          <a:xfrm>
            <a:off x="609600" y="274637"/>
            <a:ext cx="109727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49" name="Shape 49"/>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0" name="Shape 50"/>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1" name="Shape 5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6">
  <p:cSld name="Image Grid_6">
    <p:bg>
      <p:bgPr>
        <a:solidFill>
          <a:srgbClr val="262626"/>
        </a:solidFill>
      </p:bgPr>
    </p:bg>
    <p:spTree>
      <p:nvGrpSpPr>
        <p:cNvPr id="417" name="Shape 417"/>
        <p:cNvGrpSpPr/>
        <p:nvPr/>
      </p:nvGrpSpPr>
      <p:grpSpPr>
        <a:xfrm>
          <a:off x="0" y="0"/>
          <a:ext cx="0" cy="0"/>
          <a:chOff x="0" y="0"/>
          <a:chExt cx="0" cy="0"/>
        </a:xfrm>
      </p:grpSpPr>
      <p:sp>
        <p:nvSpPr>
          <p:cNvPr id="418" name="Shape 418"/>
          <p:cNvSpPr/>
          <p:nvPr>
            <p:ph idx="2" type="pic"/>
          </p:nvPr>
        </p:nvSpPr>
        <p:spPr>
          <a:xfrm>
            <a:off x="0" y="0"/>
            <a:ext cx="4072128" cy="34290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19" name="Shape 419"/>
          <p:cNvSpPr/>
          <p:nvPr>
            <p:ph idx="3" type="pic"/>
          </p:nvPr>
        </p:nvSpPr>
        <p:spPr>
          <a:xfrm>
            <a:off x="4064535" y="0"/>
            <a:ext cx="4059936" cy="34290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0" name="Shape 420"/>
          <p:cNvSpPr/>
          <p:nvPr>
            <p:ph idx="4" type="pic"/>
          </p:nvPr>
        </p:nvSpPr>
        <p:spPr>
          <a:xfrm>
            <a:off x="8119872" y="0"/>
            <a:ext cx="4072128" cy="34290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1" name="Shape 421"/>
          <p:cNvSpPr/>
          <p:nvPr>
            <p:ph idx="5" type="pic"/>
          </p:nvPr>
        </p:nvSpPr>
        <p:spPr>
          <a:xfrm>
            <a:off x="0" y="3419856"/>
            <a:ext cx="4072128" cy="343814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2" name="Shape 422"/>
          <p:cNvSpPr/>
          <p:nvPr>
            <p:ph idx="6" type="pic"/>
          </p:nvPr>
        </p:nvSpPr>
        <p:spPr>
          <a:xfrm>
            <a:off x="4064535" y="3419856"/>
            <a:ext cx="4059936" cy="343814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3" name="Shape 423"/>
          <p:cNvSpPr/>
          <p:nvPr>
            <p:ph idx="7" type="pic"/>
          </p:nvPr>
        </p:nvSpPr>
        <p:spPr>
          <a:xfrm>
            <a:off x="8119872" y="3419856"/>
            <a:ext cx="4072128" cy="343814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2133"/>
              <a:buFont typeface="Arial"/>
              <a:buNone/>
              <a:defRPr b="0" i="0" sz="2133"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9">
  <p:cSld name="Image Grid_9">
    <p:bg>
      <p:bgPr>
        <a:solidFill>
          <a:srgbClr val="262626"/>
        </a:solidFill>
      </p:bgPr>
    </p:bg>
    <p:spTree>
      <p:nvGrpSpPr>
        <p:cNvPr id="424" name="Shape 424"/>
        <p:cNvGrpSpPr/>
        <p:nvPr/>
      </p:nvGrpSpPr>
      <p:grpSpPr>
        <a:xfrm>
          <a:off x="0" y="0"/>
          <a:ext cx="0" cy="0"/>
          <a:chOff x="0" y="0"/>
          <a:chExt cx="0" cy="0"/>
        </a:xfrm>
      </p:grpSpPr>
      <p:sp>
        <p:nvSpPr>
          <p:cNvPr id="425" name="Shape 425"/>
          <p:cNvSpPr/>
          <p:nvPr>
            <p:ph idx="2" type="pic"/>
          </p:nvPr>
        </p:nvSpPr>
        <p:spPr>
          <a:xfrm>
            <a:off x="0" y="0"/>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6" name="Shape 426"/>
          <p:cNvSpPr/>
          <p:nvPr>
            <p:ph idx="3" type="pic"/>
          </p:nvPr>
        </p:nvSpPr>
        <p:spPr>
          <a:xfrm>
            <a:off x="4064535" y="0"/>
            <a:ext cx="405993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7" name="Shape 427"/>
          <p:cNvSpPr/>
          <p:nvPr>
            <p:ph idx="4" type="pic"/>
          </p:nvPr>
        </p:nvSpPr>
        <p:spPr>
          <a:xfrm>
            <a:off x="8119872" y="0"/>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8" name="Shape 428"/>
          <p:cNvSpPr/>
          <p:nvPr>
            <p:ph idx="5" type="pic"/>
          </p:nvPr>
        </p:nvSpPr>
        <p:spPr>
          <a:xfrm>
            <a:off x="0" y="2285908"/>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29" name="Shape 429"/>
          <p:cNvSpPr/>
          <p:nvPr>
            <p:ph idx="6" type="pic"/>
          </p:nvPr>
        </p:nvSpPr>
        <p:spPr>
          <a:xfrm>
            <a:off x="4064535" y="2285908"/>
            <a:ext cx="405993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0" name="Shape 430"/>
          <p:cNvSpPr/>
          <p:nvPr>
            <p:ph idx="7" type="pic"/>
          </p:nvPr>
        </p:nvSpPr>
        <p:spPr>
          <a:xfrm>
            <a:off x="8119872" y="2285908"/>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1" name="Shape 431"/>
          <p:cNvSpPr/>
          <p:nvPr>
            <p:ph idx="8" type="pic"/>
          </p:nvPr>
        </p:nvSpPr>
        <p:spPr>
          <a:xfrm>
            <a:off x="0" y="4565904"/>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2" name="Shape 432"/>
          <p:cNvSpPr/>
          <p:nvPr>
            <p:ph idx="9" type="pic"/>
          </p:nvPr>
        </p:nvSpPr>
        <p:spPr>
          <a:xfrm>
            <a:off x="4064535" y="4565904"/>
            <a:ext cx="405993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3" name="Shape 433"/>
          <p:cNvSpPr/>
          <p:nvPr>
            <p:ph idx="13" type="pic"/>
          </p:nvPr>
        </p:nvSpPr>
        <p:spPr>
          <a:xfrm>
            <a:off x="8119872" y="4565904"/>
            <a:ext cx="4072128"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12">
  <p:cSld name="Image Grid_12">
    <p:bg>
      <p:bgPr>
        <a:solidFill>
          <a:srgbClr val="262626"/>
        </a:solidFill>
      </p:bgPr>
    </p:bg>
    <p:spTree>
      <p:nvGrpSpPr>
        <p:cNvPr id="434" name="Shape 434"/>
        <p:cNvGrpSpPr/>
        <p:nvPr/>
      </p:nvGrpSpPr>
      <p:grpSpPr>
        <a:xfrm>
          <a:off x="0" y="0"/>
          <a:ext cx="0" cy="0"/>
          <a:chOff x="0" y="0"/>
          <a:chExt cx="0" cy="0"/>
        </a:xfrm>
      </p:grpSpPr>
      <p:sp>
        <p:nvSpPr>
          <p:cNvPr id="435" name="Shape 435"/>
          <p:cNvSpPr/>
          <p:nvPr>
            <p:ph idx="2" type="pic"/>
          </p:nvPr>
        </p:nvSpPr>
        <p:spPr>
          <a:xfrm>
            <a:off x="0" y="2286471"/>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6" name="Shape 436"/>
          <p:cNvSpPr/>
          <p:nvPr>
            <p:ph idx="3" type="pic"/>
          </p:nvPr>
        </p:nvSpPr>
        <p:spPr>
          <a:xfrm>
            <a:off x="3048000" y="2286471"/>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7" name="Shape 437"/>
          <p:cNvSpPr/>
          <p:nvPr>
            <p:ph idx="4" type="pic"/>
          </p:nvPr>
        </p:nvSpPr>
        <p:spPr>
          <a:xfrm>
            <a:off x="6096000" y="2286471"/>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8" name="Shape 438"/>
          <p:cNvSpPr/>
          <p:nvPr>
            <p:ph idx="5" type="pic"/>
          </p:nvPr>
        </p:nvSpPr>
        <p:spPr>
          <a:xfrm>
            <a:off x="9144000" y="2286471"/>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39" name="Shape 439"/>
          <p:cNvSpPr/>
          <p:nvPr>
            <p:ph idx="6" type="pic"/>
          </p:nvPr>
        </p:nvSpPr>
        <p:spPr>
          <a:xfrm>
            <a:off x="0" y="0"/>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0" name="Shape 440"/>
          <p:cNvSpPr/>
          <p:nvPr>
            <p:ph idx="7" type="pic"/>
          </p:nvPr>
        </p:nvSpPr>
        <p:spPr>
          <a:xfrm>
            <a:off x="3048000" y="0"/>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1" name="Shape 441"/>
          <p:cNvSpPr/>
          <p:nvPr>
            <p:ph idx="8" type="pic"/>
          </p:nvPr>
        </p:nvSpPr>
        <p:spPr>
          <a:xfrm>
            <a:off x="6096000" y="0"/>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2" name="Shape 442"/>
          <p:cNvSpPr/>
          <p:nvPr>
            <p:ph idx="9" type="pic"/>
          </p:nvPr>
        </p:nvSpPr>
        <p:spPr>
          <a:xfrm>
            <a:off x="9144000" y="0"/>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3" name="Shape 443"/>
          <p:cNvSpPr/>
          <p:nvPr>
            <p:ph idx="13" type="pic"/>
          </p:nvPr>
        </p:nvSpPr>
        <p:spPr>
          <a:xfrm>
            <a:off x="0" y="4572807"/>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4" name="Shape 444"/>
          <p:cNvSpPr/>
          <p:nvPr>
            <p:ph idx="14" type="pic"/>
          </p:nvPr>
        </p:nvSpPr>
        <p:spPr>
          <a:xfrm>
            <a:off x="3048000" y="4572807"/>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5" name="Shape 445"/>
          <p:cNvSpPr/>
          <p:nvPr>
            <p:ph idx="15" type="pic"/>
          </p:nvPr>
        </p:nvSpPr>
        <p:spPr>
          <a:xfrm>
            <a:off x="6096000" y="4572807"/>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6" name="Shape 446"/>
          <p:cNvSpPr/>
          <p:nvPr>
            <p:ph idx="16" type="pic"/>
          </p:nvPr>
        </p:nvSpPr>
        <p:spPr>
          <a:xfrm>
            <a:off x="9144000" y="4572807"/>
            <a:ext cx="3048000"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16">
  <p:cSld name="Image Grid_16">
    <p:bg>
      <p:bgPr>
        <a:solidFill>
          <a:srgbClr val="262626"/>
        </a:solidFill>
      </p:bgPr>
    </p:bg>
    <p:spTree>
      <p:nvGrpSpPr>
        <p:cNvPr id="447" name="Shape 447"/>
        <p:cNvGrpSpPr/>
        <p:nvPr/>
      </p:nvGrpSpPr>
      <p:grpSpPr>
        <a:xfrm>
          <a:off x="0" y="0"/>
          <a:ext cx="0" cy="0"/>
          <a:chOff x="0" y="0"/>
          <a:chExt cx="0" cy="0"/>
        </a:xfrm>
      </p:grpSpPr>
      <p:sp>
        <p:nvSpPr>
          <p:cNvPr id="448" name="Shape 448"/>
          <p:cNvSpPr/>
          <p:nvPr>
            <p:ph idx="2" type="pic"/>
          </p:nvPr>
        </p:nvSpPr>
        <p:spPr>
          <a:xfrm>
            <a:off x="0" y="1"/>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49" name="Shape 449"/>
          <p:cNvSpPr/>
          <p:nvPr>
            <p:ph idx="3" type="pic"/>
          </p:nvPr>
        </p:nvSpPr>
        <p:spPr>
          <a:xfrm>
            <a:off x="3048001" y="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0" name="Shape 450"/>
          <p:cNvSpPr/>
          <p:nvPr>
            <p:ph idx="4" type="pic"/>
          </p:nvPr>
        </p:nvSpPr>
        <p:spPr>
          <a:xfrm>
            <a:off x="6096000" y="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1" name="Shape 451"/>
          <p:cNvSpPr/>
          <p:nvPr>
            <p:ph idx="5" type="pic"/>
          </p:nvPr>
        </p:nvSpPr>
        <p:spPr>
          <a:xfrm>
            <a:off x="9144000" y="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2" name="Shape 452"/>
          <p:cNvSpPr/>
          <p:nvPr>
            <p:ph idx="6" type="pic"/>
          </p:nvPr>
        </p:nvSpPr>
        <p:spPr>
          <a:xfrm>
            <a:off x="0" y="1704987"/>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3" name="Shape 453"/>
          <p:cNvSpPr/>
          <p:nvPr>
            <p:ph idx="7" type="pic"/>
          </p:nvPr>
        </p:nvSpPr>
        <p:spPr>
          <a:xfrm>
            <a:off x="3048001" y="1704987"/>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4" name="Shape 454"/>
          <p:cNvSpPr/>
          <p:nvPr>
            <p:ph idx="8" type="pic"/>
          </p:nvPr>
        </p:nvSpPr>
        <p:spPr>
          <a:xfrm>
            <a:off x="6096000" y="1704987"/>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5" name="Shape 455"/>
          <p:cNvSpPr/>
          <p:nvPr>
            <p:ph idx="9" type="pic"/>
          </p:nvPr>
        </p:nvSpPr>
        <p:spPr>
          <a:xfrm>
            <a:off x="9144000" y="1704987"/>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6" name="Shape 456"/>
          <p:cNvSpPr/>
          <p:nvPr>
            <p:ph idx="13" type="pic"/>
          </p:nvPr>
        </p:nvSpPr>
        <p:spPr>
          <a:xfrm>
            <a:off x="0" y="342900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7" name="Shape 457"/>
          <p:cNvSpPr/>
          <p:nvPr>
            <p:ph idx="14" type="pic"/>
          </p:nvPr>
        </p:nvSpPr>
        <p:spPr>
          <a:xfrm>
            <a:off x="3048001" y="342900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8" name="Shape 458"/>
          <p:cNvSpPr/>
          <p:nvPr>
            <p:ph idx="15" type="pic"/>
          </p:nvPr>
        </p:nvSpPr>
        <p:spPr>
          <a:xfrm>
            <a:off x="6096000" y="342900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59" name="Shape 459"/>
          <p:cNvSpPr/>
          <p:nvPr>
            <p:ph idx="16" type="pic"/>
          </p:nvPr>
        </p:nvSpPr>
        <p:spPr>
          <a:xfrm>
            <a:off x="9144000" y="3429002"/>
            <a:ext cx="3048000" cy="1714500"/>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0" name="Shape 460"/>
          <p:cNvSpPr/>
          <p:nvPr>
            <p:ph idx="17" type="pic"/>
          </p:nvPr>
        </p:nvSpPr>
        <p:spPr>
          <a:xfrm>
            <a:off x="0" y="5126736"/>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1" name="Shape 461"/>
          <p:cNvSpPr/>
          <p:nvPr>
            <p:ph idx="18" type="pic"/>
          </p:nvPr>
        </p:nvSpPr>
        <p:spPr>
          <a:xfrm>
            <a:off x="3048001" y="5126736"/>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2" name="Shape 462"/>
          <p:cNvSpPr/>
          <p:nvPr>
            <p:ph idx="19" type="pic"/>
          </p:nvPr>
        </p:nvSpPr>
        <p:spPr>
          <a:xfrm>
            <a:off x="6096000" y="5126736"/>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3" name="Shape 463"/>
          <p:cNvSpPr/>
          <p:nvPr>
            <p:ph idx="20" type="pic"/>
          </p:nvPr>
        </p:nvSpPr>
        <p:spPr>
          <a:xfrm>
            <a:off x="9144000" y="5126736"/>
            <a:ext cx="3048000" cy="173126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18">
  <p:cSld name="Image Grid_18">
    <p:bg>
      <p:bgPr>
        <a:solidFill>
          <a:srgbClr val="262626"/>
        </a:solidFill>
      </p:bgPr>
    </p:bg>
    <p:spTree>
      <p:nvGrpSpPr>
        <p:cNvPr id="464" name="Shape 464"/>
        <p:cNvGrpSpPr/>
        <p:nvPr/>
      </p:nvGrpSpPr>
      <p:grpSpPr>
        <a:xfrm>
          <a:off x="0" y="0"/>
          <a:ext cx="0" cy="0"/>
          <a:chOff x="0" y="0"/>
          <a:chExt cx="0" cy="0"/>
        </a:xfrm>
      </p:grpSpPr>
      <p:sp>
        <p:nvSpPr>
          <p:cNvPr id="465" name="Shape 465"/>
          <p:cNvSpPr/>
          <p:nvPr>
            <p:ph idx="2" type="pic"/>
          </p:nvPr>
        </p:nvSpPr>
        <p:spPr>
          <a:xfrm>
            <a:off x="10143744" y="2286471"/>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6" name="Shape 466"/>
          <p:cNvSpPr/>
          <p:nvPr>
            <p:ph idx="3" type="pic"/>
          </p:nvPr>
        </p:nvSpPr>
        <p:spPr>
          <a:xfrm>
            <a:off x="10143744" y="0"/>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7" name="Shape 467"/>
          <p:cNvSpPr/>
          <p:nvPr>
            <p:ph idx="4" type="pic"/>
          </p:nvPr>
        </p:nvSpPr>
        <p:spPr>
          <a:xfrm>
            <a:off x="10143744" y="4572807"/>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8" name="Shape 468"/>
          <p:cNvSpPr/>
          <p:nvPr>
            <p:ph idx="5" type="pic"/>
          </p:nvPr>
        </p:nvSpPr>
        <p:spPr>
          <a:xfrm>
            <a:off x="0" y="2286471"/>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69" name="Shape 469"/>
          <p:cNvSpPr/>
          <p:nvPr>
            <p:ph idx="6" type="pic"/>
          </p:nvPr>
        </p:nvSpPr>
        <p:spPr>
          <a:xfrm>
            <a:off x="2025801" y="2286471"/>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0" name="Shape 470"/>
          <p:cNvSpPr/>
          <p:nvPr>
            <p:ph idx="7" type="pic"/>
          </p:nvPr>
        </p:nvSpPr>
        <p:spPr>
          <a:xfrm>
            <a:off x="4061865" y="2286471"/>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1" name="Shape 471"/>
          <p:cNvSpPr/>
          <p:nvPr>
            <p:ph idx="8" type="pic"/>
          </p:nvPr>
        </p:nvSpPr>
        <p:spPr>
          <a:xfrm>
            <a:off x="6087667" y="2286471"/>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2" name="Shape 472"/>
          <p:cNvSpPr/>
          <p:nvPr>
            <p:ph idx="9" type="pic"/>
          </p:nvPr>
        </p:nvSpPr>
        <p:spPr>
          <a:xfrm>
            <a:off x="0" y="0"/>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3" name="Shape 473"/>
          <p:cNvSpPr/>
          <p:nvPr>
            <p:ph idx="13" type="pic"/>
          </p:nvPr>
        </p:nvSpPr>
        <p:spPr>
          <a:xfrm>
            <a:off x="2025801" y="0"/>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4" name="Shape 474"/>
          <p:cNvSpPr/>
          <p:nvPr>
            <p:ph idx="14" type="pic"/>
          </p:nvPr>
        </p:nvSpPr>
        <p:spPr>
          <a:xfrm>
            <a:off x="4061865" y="0"/>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5" name="Shape 475"/>
          <p:cNvSpPr/>
          <p:nvPr>
            <p:ph idx="15" type="pic"/>
          </p:nvPr>
        </p:nvSpPr>
        <p:spPr>
          <a:xfrm>
            <a:off x="6087667" y="0"/>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6" name="Shape 476"/>
          <p:cNvSpPr/>
          <p:nvPr>
            <p:ph idx="16" type="pic"/>
          </p:nvPr>
        </p:nvSpPr>
        <p:spPr>
          <a:xfrm>
            <a:off x="0" y="4572807"/>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7" name="Shape 477"/>
          <p:cNvSpPr/>
          <p:nvPr>
            <p:ph idx="17" type="pic"/>
          </p:nvPr>
        </p:nvSpPr>
        <p:spPr>
          <a:xfrm>
            <a:off x="2025801" y="4572807"/>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8" name="Shape 478"/>
          <p:cNvSpPr/>
          <p:nvPr>
            <p:ph idx="18" type="pic"/>
          </p:nvPr>
        </p:nvSpPr>
        <p:spPr>
          <a:xfrm>
            <a:off x="4061865" y="4572807"/>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79" name="Shape 479"/>
          <p:cNvSpPr/>
          <p:nvPr>
            <p:ph idx="19" type="pic"/>
          </p:nvPr>
        </p:nvSpPr>
        <p:spPr>
          <a:xfrm>
            <a:off x="6087667" y="4572807"/>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0" name="Shape 480"/>
          <p:cNvSpPr/>
          <p:nvPr>
            <p:ph idx="20" type="pic"/>
          </p:nvPr>
        </p:nvSpPr>
        <p:spPr>
          <a:xfrm>
            <a:off x="8123731" y="2286471"/>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1" name="Shape 481"/>
          <p:cNvSpPr/>
          <p:nvPr>
            <p:ph idx="21" type="pic"/>
          </p:nvPr>
        </p:nvSpPr>
        <p:spPr>
          <a:xfrm>
            <a:off x="8123731" y="0"/>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2" name="Shape 482"/>
          <p:cNvSpPr/>
          <p:nvPr>
            <p:ph idx="22" type="pic"/>
          </p:nvPr>
        </p:nvSpPr>
        <p:spPr>
          <a:xfrm>
            <a:off x="8123731" y="4572807"/>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Grid_32">
  <p:cSld name="Image Grid_32">
    <p:bg>
      <p:bgPr>
        <a:solidFill>
          <a:srgbClr val="262626"/>
        </a:solidFill>
      </p:bgPr>
    </p:bg>
    <p:spTree>
      <p:nvGrpSpPr>
        <p:cNvPr id="483" name="Shape 483"/>
        <p:cNvGrpSpPr/>
        <p:nvPr/>
      </p:nvGrpSpPr>
      <p:grpSpPr>
        <a:xfrm>
          <a:off x="0" y="0"/>
          <a:ext cx="0" cy="0"/>
          <a:chOff x="0" y="0"/>
          <a:chExt cx="0" cy="0"/>
        </a:xfrm>
      </p:grpSpPr>
      <p:sp>
        <p:nvSpPr>
          <p:cNvPr id="484" name="Shape 484"/>
          <p:cNvSpPr/>
          <p:nvPr>
            <p:ph idx="2" type="pic"/>
          </p:nvPr>
        </p:nvSpPr>
        <p:spPr>
          <a:xfrm>
            <a:off x="0" y="0"/>
            <a:ext cx="1524000" cy="1719072"/>
          </a:xfrm>
          <a:prstGeom prst="rect">
            <a:avLst/>
          </a:prstGeom>
          <a:noFill/>
          <a:ln>
            <a:noFill/>
          </a:ln>
        </p:spPr>
        <p:txBody>
          <a:bodyPr anchorCtr="0" anchor="ctr" bIns="91425" lIns="274300" spcFirstLastPara="1" rIns="274300" wrap="square" tIns="91425"/>
          <a:lstStyle>
            <a:lvl1pPr lvl="0" marR="0" rtl="0" algn="ctr">
              <a:lnSpc>
                <a:spcPct val="85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5" name="Shape 485"/>
          <p:cNvSpPr/>
          <p:nvPr>
            <p:ph idx="3" type="pic"/>
          </p:nvPr>
        </p:nvSpPr>
        <p:spPr>
          <a:xfrm>
            <a:off x="1524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6" name="Shape 486"/>
          <p:cNvSpPr/>
          <p:nvPr>
            <p:ph idx="4" type="pic"/>
          </p:nvPr>
        </p:nvSpPr>
        <p:spPr>
          <a:xfrm>
            <a:off x="3048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7" name="Shape 487"/>
          <p:cNvSpPr/>
          <p:nvPr>
            <p:ph idx="5" type="pic"/>
          </p:nvPr>
        </p:nvSpPr>
        <p:spPr>
          <a:xfrm>
            <a:off x="4572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8" name="Shape 488"/>
          <p:cNvSpPr/>
          <p:nvPr>
            <p:ph idx="6" type="pic"/>
          </p:nvPr>
        </p:nvSpPr>
        <p:spPr>
          <a:xfrm>
            <a:off x="6096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89" name="Shape 489"/>
          <p:cNvSpPr/>
          <p:nvPr>
            <p:ph idx="7" type="pic"/>
          </p:nvPr>
        </p:nvSpPr>
        <p:spPr>
          <a:xfrm>
            <a:off x="7620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0" name="Shape 490"/>
          <p:cNvSpPr/>
          <p:nvPr>
            <p:ph idx="8" type="pic"/>
          </p:nvPr>
        </p:nvSpPr>
        <p:spPr>
          <a:xfrm>
            <a:off x="9144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1" name="Shape 491"/>
          <p:cNvSpPr/>
          <p:nvPr>
            <p:ph idx="9" type="pic"/>
          </p:nvPr>
        </p:nvSpPr>
        <p:spPr>
          <a:xfrm>
            <a:off x="10668000" y="0"/>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2" name="Shape 492"/>
          <p:cNvSpPr/>
          <p:nvPr>
            <p:ph idx="13" type="pic"/>
          </p:nvPr>
        </p:nvSpPr>
        <p:spPr>
          <a:xfrm>
            <a:off x="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3" name="Shape 493"/>
          <p:cNvSpPr/>
          <p:nvPr>
            <p:ph idx="14" type="pic"/>
          </p:nvPr>
        </p:nvSpPr>
        <p:spPr>
          <a:xfrm>
            <a:off x="1524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4" name="Shape 494"/>
          <p:cNvSpPr/>
          <p:nvPr>
            <p:ph idx="15" type="pic"/>
          </p:nvPr>
        </p:nvSpPr>
        <p:spPr>
          <a:xfrm>
            <a:off x="3048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5" name="Shape 495"/>
          <p:cNvSpPr/>
          <p:nvPr>
            <p:ph idx="16" type="pic"/>
          </p:nvPr>
        </p:nvSpPr>
        <p:spPr>
          <a:xfrm>
            <a:off x="4572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6" name="Shape 496"/>
          <p:cNvSpPr/>
          <p:nvPr>
            <p:ph idx="17" type="pic"/>
          </p:nvPr>
        </p:nvSpPr>
        <p:spPr>
          <a:xfrm>
            <a:off x="6096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7" name="Shape 497"/>
          <p:cNvSpPr/>
          <p:nvPr>
            <p:ph idx="18" type="pic"/>
          </p:nvPr>
        </p:nvSpPr>
        <p:spPr>
          <a:xfrm>
            <a:off x="7620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8" name="Shape 498"/>
          <p:cNvSpPr/>
          <p:nvPr>
            <p:ph idx="19" type="pic"/>
          </p:nvPr>
        </p:nvSpPr>
        <p:spPr>
          <a:xfrm>
            <a:off x="9144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499" name="Shape 499"/>
          <p:cNvSpPr/>
          <p:nvPr>
            <p:ph idx="20" type="pic"/>
          </p:nvPr>
        </p:nvSpPr>
        <p:spPr>
          <a:xfrm>
            <a:off x="10668000" y="1711773"/>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0" name="Shape 500"/>
          <p:cNvSpPr/>
          <p:nvPr>
            <p:ph idx="21" type="pic"/>
          </p:nvPr>
        </p:nvSpPr>
        <p:spPr>
          <a:xfrm>
            <a:off x="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1" name="Shape 501"/>
          <p:cNvSpPr/>
          <p:nvPr>
            <p:ph idx="22" type="pic"/>
          </p:nvPr>
        </p:nvSpPr>
        <p:spPr>
          <a:xfrm>
            <a:off x="1524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2" name="Shape 502"/>
          <p:cNvSpPr/>
          <p:nvPr>
            <p:ph idx="23" type="pic"/>
          </p:nvPr>
        </p:nvSpPr>
        <p:spPr>
          <a:xfrm>
            <a:off x="3048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3" name="Shape 503"/>
          <p:cNvSpPr/>
          <p:nvPr>
            <p:ph idx="24" type="pic"/>
          </p:nvPr>
        </p:nvSpPr>
        <p:spPr>
          <a:xfrm>
            <a:off x="4572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4" name="Shape 504"/>
          <p:cNvSpPr/>
          <p:nvPr>
            <p:ph idx="25" type="pic"/>
          </p:nvPr>
        </p:nvSpPr>
        <p:spPr>
          <a:xfrm>
            <a:off x="6096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5" name="Shape 505"/>
          <p:cNvSpPr/>
          <p:nvPr>
            <p:ph idx="26" type="pic"/>
          </p:nvPr>
        </p:nvSpPr>
        <p:spPr>
          <a:xfrm>
            <a:off x="7620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6" name="Shape 506"/>
          <p:cNvSpPr/>
          <p:nvPr>
            <p:ph idx="27" type="pic"/>
          </p:nvPr>
        </p:nvSpPr>
        <p:spPr>
          <a:xfrm>
            <a:off x="9144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7" name="Shape 507"/>
          <p:cNvSpPr/>
          <p:nvPr>
            <p:ph idx="28" type="pic"/>
          </p:nvPr>
        </p:nvSpPr>
        <p:spPr>
          <a:xfrm>
            <a:off x="10668000" y="3423547"/>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8" name="Shape 508"/>
          <p:cNvSpPr/>
          <p:nvPr>
            <p:ph idx="29" type="pic"/>
          </p:nvPr>
        </p:nvSpPr>
        <p:spPr>
          <a:xfrm>
            <a:off x="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09" name="Shape 509"/>
          <p:cNvSpPr/>
          <p:nvPr>
            <p:ph idx="30" type="pic"/>
          </p:nvPr>
        </p:nvSpPr>
        <p:spPr>
          <a:xfrm>
            <a:off x="1524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0" name="Shape 510"/>
          <p:cNvSpPr/>
          <p:nvPr>
            <p:ph idx="31" type="pic"/>
          </p:nvPr>
        </p:nvSpPr>
        <p:spPr>
          <a:xfrm>
            <a:off x="3048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1" name="Shape 511"/>
          <p:cNvSpPr/>
          <p:nvPr>
            <p:ph idx="32" type="pic"/>
          </p:nvPr>
        </p:nvSpPr>
        <p:spPr>
          <a:xfrm>
            <a:off x="4572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2" name="Shape 512"/>
          <p:cNvSpPr/>
          <p:nvPr>
            <p:ph idx="33" type="pic"/>
          </p:nvPr>
        </p:nvSpPr>
        <p:spPr>
          <a:xfrm>
            <a:off x="6096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3" name="Shape 513"/>
          <p:cNvSpPr/>
          <p:nvPr>
            <p:ph idx="34" type="pic"/>
          </p:nvPr>
        </p:nvSpPr>
        <p:spPr>
          <a:xfrm>
            <a:off x="7620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4" name="Shape 514"/>
          <p:cNvSpPr/>
          <p:nvPr>
            <p:ph idx="35" type="pic"/>
          </p:nvPr>
        </p:nvSpPr>
        <p:spPr>
          <a:xfrm>
            <a:off x="9144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15" name="Shape 515"/>
          <p:cNvSpPr/>
          <p:nvPr>
            <p:ph idx="36" type="pic"/>
          </p:nvPr>
        </p:nvSpPr>
        <p:spPr>
          <a:xfrm>
            <a:off x="10668000" y="5138928"/>
            <a:ext cx="1524000" cy="1719072"/>
          </a:xfrm>
          <a:prstGeom prst="rect">
            <a:avLst/>
          </a:prstGeom>
          <a:noFill/>
          <a:ln>
            <a:noFill/>
          </a:ln>
        </p:spPr>
        <p:txBody>
          <a:bodyPr anchorCtr="0" anchor="ctr" bIns="91425" lIns="274300" spcFirstLastPara="1" rIns="274300" wrap="square" tIns="91425"/>
          <a:lstStyle>
            <a:lvl1pPr lvl="0" marR="0" rtl="0" algn="ctr">
              <a:lnSpc>
                <a:spcPct val="100000"/>
              </a:lnSpc>
              <a:spcBef>
                <a:spcPts val="0"/>
              </a:spcBef>
              <a:spcAft>
                <a:spcPts val="0"/>
              </a:spcAft>
              <a:buClr>
                <a:srgbClr val="000000"/>
              </a:buClr>
              <a:buSzPts val="1333"/>
              <a:buFont typeface="Arial"/>
              <a:buNone/>
              <a:defRPr b="0" i="0" sz="13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 TEXT">
  <p:cSld name="IMAGE + TEXT">
    <p:bg>
      <p:bgPr>
        <a:solidFill>
          <a:srgbClr val="FCF10A"/>
        </a:solidFill>
      </p:bgPr>
    </p:bg>
    <p:spTree>
      <p:nvGrpSpPr>
        <p:cNvPr id="516" name="Shape 516"/>
        <p:cNvGrpSpPr/>
        <p:nvPr/>
      </p:nvGrpSpPr>
      <p:grpSpPr>
        <a:xfrm>
          <a:off x="0" y="0"/>
          <a:ext cx="0" cy="0"/>
          <a:chOff x="0" y="0"/>
          <a:chExt cx="0" cy="0"/>
        </a:xfrm>
      </p:grpSpPr>
      <p:sp>
        <p:nvSpPr>
          <p:cNvPr id="517" name="Shape 517"/>
          <p:cNvSpPr txBox="1"/>
          <p:nvPr/>
        </p:nvSpPr>
        <p:spPr>
          <a:xfrm>
            <a:off x="609599" y="964396"/>
            <a:ext cx="7209368" cy="136441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400"/>
              <a:buFont typeface="Arial"/>
              <a:buNone/>
            </a:pPr>
            <a:r>
              <a:rPr b="0" i="0" lang="en-US" sz="6400" u="none" cap="none" strike="noStrike">
                <a:solidFill>
                  <a:srgbClr val="000000"/>
                </a:solidFill>
                <a:latin typeface="Arial"/>
                <a:ea typeface="Arial"/>
                <a:cs typeface="Arial"/>
                <a:sym typeface="Arial"/>
              </a:rPr>
              <a:t>Images + text</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2133"/>
              <a:buFont typeface="Arial"/>
              <a:buNone/>
            </a:pPr>
            <a:r>
              <a:t/>
            </a:r>
            <a:endParaRPr b="0" i="0" sz="2133" u="none" cap="none" strike="noStrike">
              <a:solidFill>
                <a:srgbClr val="BFBFB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Image with bottom title">
  <p:cSld name="1 Image with bottom title">
    <p:bg>
      <p:bgPr>
        <a:solidFill>
          <a:schemeClr val="lt1"/>
        </a:solidFill>
      </p:bgPr>
    </p:bg>
    <p:spTree>
      <p:nvGrpSpPr>
        <p:cNvPr id="518" name="Shape 518"/>
        <p:cNvGrpSpPr/>
        <p:nvPr/>
      </p:nvGrpSpPr>
      <p:grpSpPr>
        <a:xfrm>
          <a:off x="0" y="0"/>
          <a:ext cx="0" cy="0"/>
          <a:chOff x="0" y="0"/>
          <a:chExt cx="0" cy="0"/>
        </a:xfrm>
      </p:grpSpPr>
      <p:sp>
        <p:nvSpPr>
          <p:cNvPr id="519" name="Shape 519"/>
          <p:cNvSpPr/>
          <p:nvPr/>
        </p:nvSpPr>
        <p:spPr>
          <a:xfrm>
            <a:off x="0" y="-3"/>
            <a:ext cx="12192000" cy="5498592"/>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20" name="Shape 520"/>
          <p:cNvSpPr/>
          <p:nvPr>
            <p:ph idx="2" type="pic"/>
          </p:nvPr>
        </p:nvSpPr>
        <p:spPr>
          <a:xfrm>
            <a:off x="0" y="0"/>
            <a:ext cx="12192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21" name="Shape 521"/>
          <p:cNvSpPr txBox="1"/>
          <p:nvPr>
            <p:ph idx="1" type="body"/>
          </p:nvPr>
        </p:nvSpPr>
        <p:spPr>
          <a:xfrm>
            <a:off x="610071" y="5834817"/>
            <a:ext cx="10971864" cy="700913"/>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Images with bottom title">
  <p:cSld name="2 Images with bottom title">
    <p:spTree>
      <p:nvGrpSpPr>
        <p:cNvPr id="522" name="Shape 522"/>
        <p:cNvGrpSpPr/>
        <p:nvPr/>
      </p:nvGrpSpPr>
      <p:grpSpPr>
        <a:xfrm>
          <a:off x="0" y="0"/>
          <a:ext cx="0" cy="0"/>
          <a:chOff x="0" y="0"/>
          <a:chExt cx="0" cy="0"/>
        </a:xfrm>
      </p:grpSpPr>
      <p:sp>
        <p:nvSpPr>
          <p:cNvPr id="523" name="Shape 523"/>
          <p:cNvSpPr/>
          <p:nvPr/>
        </p:nvSpPr>
        <p:spPr>
          <a:xfrm>
            <a:off x="0" y="-3"/>
            <a:ext cx="12192000" cy="5498592"/>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24" name="Shape 524"/>
          <p:cNvSpPr/>
          <p:nvPr>
            <p:ph idx="2" type="pic"/>
          </p:nvPr>
        </p:nvSpPr>
        <p:spPr>
          <a:xfrm>
            <a:off x="928" y="0"/>
            <a:ext cx="6096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25" name="Shape 525"/>
          <p:cNvSpPr/>
          <p:nvPr>
            <p:ph idx="3" type="pic"/>
          </p:nvPr>
        </p:nvSpPr>
        <p:spPr>
          <a:xfrm>
            <a:off x="6096000" y="0"/>
            <a:ext cx="6096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26" name="Shape 526"/>
          <p:cNvSpPr txBox="1"/>
          <p:nvPr>
            <p:ph idx="1" type="body"/>
          </p:nvPr>
        </p:nvSpPr>
        <p:spPr>
          <a:xfrm>
            <a:off x="610071" y="5836709"/>
            <a:ext cx="10971864" cy="700913"/>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2667"/>
              <a:buFont typeface="Arial"/>
              <a:buNone/>
              <a:defRPr b="0" i="0" sz="26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mages with bottom title">
  <p:cSld name="3 Images with bottom title">
    <p:spTree>
      <p:nvGrpSpPr>
        <p:cNvPr id="527" name="Shape 527"/>
        <p:cNvGrpSpPr/>
        <p:nvPr/>
      </p:nvGrpSpPr>
      <p:grpSpPr>
        <a:xfrm>
          <a:off x="0" y="0"/>
          <a:ext cx="0" cy="0"/>
          <a:chOff x="0" y="0"/>
          <a:chExt cx="0" cy="0"/>
        </a:xfrm>
      </p:grpSpPr>
      <p:sp>
        <p:nvSpPr>
          <p:cNvPr id="528" name="Shape 528"/>
          <p:cNvSpPr/>
          <p:nvPr/>
        </p:nvSpPr>
        <p:spPr>
          <a:xfrm>
            <a:off x="0" y="-3"/>
            <a:ext cx="12192000" cy="5498592"/>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29" name="Shape 529"/>
          <p:cNvSpPr/>
          <p:nvPr>
            <p:ph idx="2" type="pic"/>
          </p:nvPr>
        </p:nvSpPr>
        <p:spPr>
          <a:xfrm>
            <a:off x="0" y="0"/>
            <a:ext cx="4072128"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0" name="Shape 530"/>
          <p:cNvSpPr/>
          <p:nvPr>
            <p:ph idx="3" type="pic"/>
          </p:nvPr>
        </p:nvSpPr>
        <p:spPr>
          <a:xfrm>
            <a:off x="4064535" y="0"/>
            <a:ext cx="4059936"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1" name="Shape 531"/>
          <p:cNvSpPr/>
          <p:nvPr>
            <p:ph idx="4" type="pic"/>
          </p:nvPr>
        </p:nvSpPr>
        <p:spPr>
          <a:xfrm>
            <a:off x="8119872" y="0"/>
            <a:ext cx="4072128"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2" name="Shape 532"/>
          <p:cNvSpPr txBox="1"/>
          <p:nvPr>
            <p:ph idx="1" type="body"/>
          </p:nvPr>
        </p:nvSpPr>
        <p:spPr>
          <a:xfrm>
            <a:off x="262729" y="5834817"/>
            <a:ext cx="3539079" cy="699151"/>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3" name="Shape 533"/>
          <p:cNvSpPr txBox="1"/>
          <p:nvPr>
            <p:ph idx="5" type="body"/>
          </p:nvPr>
        </p:nvSpPr>
        <p:spPr>
          <a:xfrm>
            <a:off x="4334856" y="5834817"/>
            <a:ext cx="3539079" cy="699151"/>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4" name="Shape 534"/>
          <p:cNvSpPr txBox="1"/>
          <p:nvPr>
            <p:ph idx="6" type="body"/>
          </p:nvPr>
        </p:nvSpPr>
        <p:spPr>
          <a:xfrm>
            <a:off x="8382601" y="5834817"/>
            <a:ext cx="3539079" cy="699151"/>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Shape 53"/>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mages with bottom title">
  <p:cSld name="4 Images with bottom title">
    <p:spTree>
      <p:nvGrpSpPr>
        <p:cNvPr id="535" name="Shape 535"/>
        <p:cNvGrpSpPr/>
        <p:nvPr/>
      </p:nvGrpSpPr>
      <p:grpSpPr>
        <a:xfrm>
          <a:off x="0" y="0"/>
          <a:ext cx="0" cy="0"/>
          <a:chOff x="0" y="0"/>
          <a:chExt cx="0" cy="0"/>
        </a:xfrm>
      </p:grpSpPr>
      <p:sp>
        <p:nvSpPr>
          <p:cNvPr id="536" name="Shape 536"/>
          <p:cNvSpPr/>
          <p:nvPr/>
        </p:nvSpPr>
        <p:spPr>
          <a:xfrm>
            <a:off x="0" y="-3"/>
            <a:ext cx="12192000" cy="5498592"/>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37" name="Shape 537"/>
          <p:cNvSpPr/>
          <p:nvPr>
            <p:ph idx="2" type="pic"/>
          </p:nvPr>
        </p:nvSpPr>
        <p:spPr>
          <a:xfrm>
            <a:off x="1" y="0"/>
            <a:ext cx="3048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8" name="Shape 538"/>
          <p:cNvSpPr/>
          <p:nvPr>
            <p:ph idx="3" type="pic"/>
          </p:nvPr>
        </p:nvSpPr>
        <p:spPr>
          <a:xfrm>
            <a:off x="3048001" y="0"/>
            <a:ext cx="3048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39" name="Shape 539"/>
          <p:cNvSpPr/>
          <p:nvPr>
            <p:ph idx="4" type="pic"/>
          </p:nvPr>
        </p:nvSpPr>
        <p:spPr>
          <a:xfrm>
            <a:off x="6096000" y="0"/>
            <a:ext cx="3048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0" name="Shape 540"/>
          <p:cNvSpPr/>
          <p:nvPr>
            <p:ph idx="5" type="pic"/>
          </p:nvPr>
        </p:nvSpPr>
        <p:spPr>
          <a:xfrm>
            <a:off x="9144000" y="0"/>
            <a:ext cx="3048000" cy="5510784"/>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2667"/>
              <a:buFont typeface="Arial"/>
              <a:buNone/>
              <a:defRPr b="0" i="0" sz="26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1" name="Shape 541"/>
          <p:cNvSpPr txBox="1"/>
          <p:nvPr>
            <p:ph idx="1" type="body"/>
          </p:nvPr>
        </p:nvSpPr>
        <p:spPr>
          <a:xfrm>
            <a:off x="262729" y="5834817"/>
            <a:ext cx="2511556" cy="699152"/>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2" name="Shape 542"/>
          <p:cNvSpPr txBox="1"/>
          <p:nvPr>
            <p:ph idx="6" type="body"/>
          </p:nvPr>
        </p:nvSpPr>
        <p:spPr>
          <a:xfrm>
            <a:off x="3310730" y="5834817"/>
            <a:ext cx="2511556" cy="699152"/>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3" name="Shape 543"/>
          <p:cNvSpPr txBox="1"/>
          <p:nvPr>
            <p:ph idx="7" type="body"/>
          </p:nvPr>
        </p:nvSpPr>
        <p:spPr>
          <a:xfrm>
            <a:off x="6358729" y="5834817"/>
            <a:ext cx="2511556" cy="699152"/>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4" name="Shape 544"/>
          <p:cNvSpPr txBox="1"/>
          <p:nvPr>
            <p:ph idx="8" type="body"/>
          </p:nvPr>
        </p:nvSpPr>
        <p:spPr>
          <a:xfrm>
            <a:off x="9406729" y="5834817"/>
            <a:ext cx="2511556" cy="699152"/>
          </a:xfrm>
          <a:prstGeom prst="rect">
            <a:avLst/>
          </a:prstGeom>
          <a:noFill/>
          <a:ln>
            <a:noFill/>
          </a:ln>
        </p:spPr>
        <p:txBody>
          <a:bodyPr anchorCtr="0" anchor="ctr" bIns="0" lIns="0" spcFirstLastPara="1" rIns="0" wrap="square" tIns="0"/>
          <a:lstStyle>
            <a:lvl1pPr indent="-228600" lvl="0" marL="457200" marR="0" rtl="0" algn="ctr">
              <a:lnSpc>
                <a:spcPct val="100000"/>
              </a:lnSpc>
              <a:spcBef>
                <a:spcPts val="400"/>
              </a:spcBef>
              <a:spcAft>
                <a:spcPts val="0"/>
              </a:spcAft>
              <a:buClr>
                <a:schemeClr val="dk1"/>
              </a:buClr>
              <a:buSzPts val="1867"/>
              <a:buFont typeface="Arial"/>
              <a:buNone/>
              <a:defRPr b="0" i="0" sz="1867" u="none" cap="none" strike="noStrike">
                <a:solidFill>
                  <a:schemeClr val="dk1"/>
                </a:solidFill>
                <a:latin typeface="Arial"/>
                <a:ea typeface="Arial"/>
                <a:cs typeface="Arial"/>
                <a:sym typeface="Arial"/>
              </a:defRPr>
            </a:lvl1pPr>
            <a:lvl2pPr indent="-228600" lvl="1" marL="914400" marR="0" rtl="0" algn="ctr">
              <a:lnSpc>
                <a:spcPct val="100000"/>
              </a:lnSpc>
              <a:spcBef>
                <a:spcPts val="400"/>
              </a:spcBef>
              <a:spcAft>
                <a:spcPts val="0"/>
              </a:spcAft>
              <a:buClr>
                <a:srgbClr val="A6A6A6"/>
              </a:buClr>
              <a:buSzPts val="1867"/>
              <a:buFont typeface="Arial"/>
              <a:buNone/>
              <a:defRPr b="0" i="0" sz="1867" u="none" cap="none" strike="noStrike">
                <a:solidFill>
                  <a:srgbClr val="A6A6A6"/>
                </a:solidFill>
                <a:latin typeface="Arial"/>
                <a:ea typeface="Arial"/>
                <a:cs typeface="Arial"/>
                <a:sym typeface="Arial"/>
              </a:defRPr>
            </a:lvl2pPr>
            <a:lvl3pPr indent="-228600" lvl="2" marL="1371600" marR="0" rtl="0" algn="ctr">
              <a:lnSpc>
                <a:spcPct val="100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Image + 1/2 Text">
  <p:cSld name="1/2 Image + 1/2 Text">
    <p:spTree>
      <p:nvGrpSpPr>
        <p:cNvPr id="545" name="Shape 545"/>
        <p:cNvGrpSpPr/>
        <p:nvPr/>
      </p:nvGrpSpPr>
      <p:grpSpPr>
        <a:xfrm>
          <a:off x="0" y="0"/>
          <a:ext cx="0" cy="0"/>
          <a:chOff x="0" y="0"/>
          <a:chExt cx="0" cy="0"/>
        </a:xfrm>
      </p:grpSpPr>
      <p:sp>
        <p:nvSpPr>
          <p:cNvPr id="546" name="Shape 546"/>
          <p:cNvSpPr/>
          <p:nvPr/>
        </p:nvSpPr>
        <p:spPr>
          <a:xfrm>
            <a:off x="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47" name="Shape 547"/>
          <p:cNvSpPr/>
          <p:nvPr>
            <p:ph idx="2" type="pic"/>
          </p:nvPr>
        </p:nvSpPr>
        <p:spPr>
          <a:xfrm>
            <a:off x="0" y="0"/>
            <a:ext cx="6096000" cy="6858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8" name="Shape 548"/>
          <p:cNvSpPr txBox="1"/>
          <p:nvPr>
            <p:ph idx="1" type="body"/>
          </p:nvPr>
        </p:nvSpPr>
        <p:spPr>
          <a:xfrm>
            <a:off x="6706069" y="990600"/>
            <a:ext cx="4876331" cy="5410200"/>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49" name="Shape 549"/>
          <p:cNvSpPr txBox="1"/>
          <p:nvPr>
            <p:ph type="title"/>
          </p:nvPr>
        </p:nvSpPr>
        <p:spPr>
          <a:xfrm>
            <a:off x="6706070" y="451104"/>
            <a:ext cx="4875865"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Image (2 Images) + 1/2 Text">
  <p:cSld name="1/2 Image (2 Images) + 1/2 Text">
    <p:spTree>
      <p:nvGrpSpPr>
        <p:cNvPr id="550" name="Shape 550"/>
        <p:cNvGrpSpPr/>
        <p:nvPr/>
      </p:nvGrpSpPr>
      <p:grpSpPr>
        <a:xfrm>
          <a:off x="0" y="0"/>
          <a:ext cx="0" cy="0"/>
          <a:chOff x="0" y="0"/>
          <a:chExt cx="0" cy="0"/>
        </a:xfrm>
      </p:grpSpPr>
      <p:sp>
        <p:nvSpPr>
          <p:cNvPr id="551" name="Shape 551"/>
          <p:cNvSpPr/>
          <p:nvPr/>
        </p:nvSpPr>
        <p:spPr>
          <a:xfrm>
            <a:off x="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52" name="Shape 552"/>
          <p:cNvSpPr/>
          <p:nvPr>
            <p:ph idx="2" type="pic"/>
          </p:nvPr>
        </p:nvSpPr>
        <p:spPr>
          <a:xfrm>
            <a:off x="0" y="0"/>
            <a:ext cx="6096000" cy="3438144"/>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262626"/>
              </a:buClr>
              <a:buSzPts val="3200"/>
              <a:buFont typeface="Arial"/>
              <a:buNone/>
              <a:defRPr b="0" i="0" sz="3200" u="none" cap="none" strike="noStrike">
                <a:solidFill>
                  <a:srgbClr val="262626"/>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53" name="Shape 553"/>
          <p:cNvSpPr/>
          <p:nvPr>
            <p:ph idx="3" type="pic"/>
          </p:nvPr>
        </p:nvSpPr>
        <p:spPr>
          <a:xfrm>
            <a:off x="0" y="3425952"/>
            <a:ext cx="6096000" cy="3438144"/>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54" name="Shape 554"/>
          <p:cNvSpPr txBox="1"/>
          <p:nvPr>
            <p:ph idx="1" type="body"/>
          </p:nvPr>
        </p:nvSpPr>
        <p:spPr>
          <a:xfrm>
            <a:off x="6706069" y="987552"/>
            <a:ext cx="4876331"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55" name="Shape 555"/>
          <p:cNvSpPr txBox="1"/>
          <p:nvPr>
            <p:ph type="title"/>
          </p:nvPr>
        </p:nvSpPr>
        <p:spPr>
          <a:xfrm>
            <a:off x="6706070" y="451104"/>
            <a:ext cx="4875865"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Image (4 Images) + 1/2 Text">
  <p:cSld name="1/2 Image (4 Images) + 1/2 Text">
    <p:spTree>
      <p:nvGrpSpPr>
        <p:cNvPr id="556" name="Shape 556"/>
        <p:cNvGrpSpPr/>
        <p:nvPr/>
      </p:nvGrpSpPr>
      <p:grpSpPr>
        <a:xfrm>
          <a:off x="0" y="0"/>
          <a:ext cx="0" cy="0"/>
          <a:chOff x="0" y="0"/>
          <a:chExt cx="0" cy="0"/>
        </a:xfrm>
      </p:grpSpPr>
      <p:sp>
        <p:nvSpPr>
          <p:cNvPr id="557" name="Shape 557"/>
          <p:cNvSpPr/>
          <p:nvPr/>
        </p:nvSpPr>
        <p:spPr>
          <a:xfrm>
            <a:off x="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58" name="Shape 558"/>
          <p:cNvSpPr/>
          <p:nvPr>
            <p:ph idx="2" type="pic"/>
          </p:nvPr>
        </p:nvSpPr>
        <p:spPr>
          <a:xfrm>
            <a:off x="0" y="0"/>
            <a:ext cx="3048000" cy="3429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59" name="Shape 559"/>
          <p:cNvSpPr/>
          <p:nvPr>
            <p:ph idx="3" type="pic"/>
          </p:nvPr>
        </p:nvSpPr>
        <p:spPr>
          <a:xfrm>
            <a:off x="0" y="3419856"/>
            <a:ext cx="3048000" cy="3429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0" name="Shape 560"/>
          <p:cNvSpPr/>
          <p:nvPr>
            <p:ph idx="4" type="pic"/>
          </p:nvPr>
        </p:nvSpPr>
        <p:spPr>
          <a:xfrm>
            <a:off x="3048001" y="3419856"/>
            <a:ext cx="3048000" cy="3429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1" name="Shape 561"/>
          <p:cNvSpPr/>
          <p:nvPr>
            <p:ph idx="5" type="pic"/>
          </p:nvPr>
        </p:nvSpPr>
        <p:spPr>
          <a:xfrm>
            <a:off x="3048001" y="0"/>
            <a:ext cx="3048000" cy="3429000"/>
          </a:xfrm>
          <a:prstGeom prst="rect">
            <a:avLst/>
          </a:prstGeom>
          <a:noFill/>
          <a:ln>
            <a:noFill/>
          </a:ln>
        </p:spPr>
        <p:txBody>
          <a:bodyPr anchorCtr="0" anchor="ctr" bIns="457125" lIns="457125" spcFirstLastPara="1" rIns="457125" wrap="square" tIns="457125"/>
          <a:lstStyle>
            <a:lvl1pPr lvl="0" marR="0" rtl="0" algn="ctr">
              <a:lnSpc>
                <a:spcPct val="85000"/>
              </a:lnSpc>
              <a:spcBef>
                <a:spcPts val="0"/>
              </a:spcBef>
              <a:spcAft>
                <a:spcPts val="0"/>
              </a:spcAft>
              <a:buClr>
                <a:srgbClr val="000000"/>
              </a:buClr>
              <a:buSzPts val="2133"/>
              <a:buFont typeface="Arial"/>
              <a:buNone/>
              <a:defRPr b="0" i="0" sz="2133"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2" name="Shape 562"/>
          <p:cNvSpPr txBox="1"/>
          <p:nvPr>
            <p:ph idx="1" type="body"/>
          </p:nvPr>
        </p:nvSpPr>
        <p:spPr>
          <a:xfrm>
            <a:off x="6706069" y="987552"/>
            <a:ext cx="4876331" cy="5413248"/>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3" name="Shape 563"/>
          <p:cNvSpPr txBox="1"/>
          <p:nvPr>
            <p:ph type="title"/>
          </p:nvPr>
        </p:nvSpPr>
        <p:spPr>
          <a:xfrm>
            <a:off x="6706070" y="451104"/>
            <a:ext cx="4875865"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Image (9 Images) + 1/2 Text">
  <p:cSld name="1/2 Image (9 Images) + 1/2 Text">
    <p:spTree>
      <p:nvGrpSpPr>
        <p:cNvPr id="564" name="Shape 564"/>
        <p:cNvGrpSpPr/>
        <p:nvPr/>
      </p:nvGrpSpPr>
      <p:grpSpPr>
        <a:xfrm>
          <a:off x="0" y="0"/>
          <a:ext cx="0" cy="0"/>
          <a:chOff x="0" y="0"/>
          <a:chExt cx="0" cy="0"/>
        </a:xfrm>
      </p:grpSpPr>
      <p:sp>
        <p:nvSpPr>
          <p:cNvPr id="565" name="Shape 565"/>
          <p:cNvSpPr/>
          <p:nvPr/>
        </p:nvSpPr>
        <p:spPr>
          <a:xfrm>
            <a:off x="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66" name="Shape 566"/>
          <p:cNvSpPr/>
          <p:nvPr>
            <p:ph idx="2" type="pic"/>
          </p:nvPr>
        </p:nvSpPr>
        <p:spPr>
          <a:xfrm>
            <a:off x="0" y="0"/>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7" name="Shape 567"/>
          <p:cNvSpPr txBox="1"/>
          <p:nvPr>
            <p:ph idx="1" type="body"/>
          </p:nvPr>
        </p:nvSpPr>
        <p:spPr>
          <a:xfrm>
            <a:off x="6706069" y="987552"/>
            <a:ext cx="4876331"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68" name="Shape 568"/>
          <p:cNvSpPr txBox="1"/>
          <p:nvPr>
            <p:ph type="title"/>
          </p:nvPr>
        </p:nvSpPr>
        <p:spPr>
          <a:xfrm>
            <a:off x="6706070" y="451104"/>
            <a:ext cx="4875865"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9" name="Shape 569"/>
          <p:cNvSpPr/>
          <p:nvPr>
            <p:ph idx="3" type="pic"/>
          </p:nvPr>
        </p:nvSpPr>
        <p:spPr>
          <a:xfrm>
            <a:off x="0" y="2286471"/>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0" name="Shape 570"/>
          <p:cNvSpPr/>
          <p:nvPr>
            <p:ph idx="4" type="pic"/>
          </p:nvPr>
        </p:nvSpPr>
        <p:spPr>
          <a:xfrm>
            <a:off x="2025801" y="2286471"/>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1" name="Shape 571"/>
          <p:cNvSpPr/>
          <p:nvPr>
            <p:ph idx="5" type="pic"/>
          </p:nvPr>
        </p:nvSpPr>
        <p:spPr>
          <a:xfrm>
            <a:off x="4061865" y="2286471"/>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2" name="Shape 572"/>
          <p:cNvSpPr/>
          <p:nvPr>
            <p:ph idx="6" type="pic"/>
          </p:nvPr>
        </p:nvSpPr>
        <p:spPr>
          <a:xfrm>
            <a:off x="2025801" y="0"/>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3" name="Shape 573"/>
          <p:cNvSpPr/>
          <p:nvPr>
            <p:ph idx="7" type="pic"/>
          </p:nvPr>
        </p:nvSpPr>
        <p:spPr>
          <a:xfrm>
            <a:off x="4061865" y="0"/>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4" name="Shape 574"/>
          <p:cNvSpPr/>
          <p:nvPr>
            <p:ph idx="8" type="pic"/>
          </p:nvPr>
        </p:nvSpPr>
        <p:spPr>
          <a:xfrm>
            <a:off x="0" y="4572807"/>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5" name="Shape 575"/>
          <p:cNvSpPr/>
          <p:nvPr>
            <p:ph idx="9" type="pic"/>
          </p:nvPr>
        </p:nvSpPr>
        <p:spPr>
          <a:xfrm>
            <a:off x="2025801" y="4572807"/>
            <a:ext cx="2048256"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76" name="Shape 576"/>
          <p:cNvSpPr/>
          <p:nvPr>
            <p:ph idx="13" type="pic"/>
          </p:nvPr>
        </p:nvSpPr>
        <p:spPr>
          <a:xfrm>
            <a:off x="4061865" y="4572807"/>
            <a:ext cx="2036064" cy="2292096"/>
          </a:xfrm>
          <a:prstGeom prst="rect">
            <a:avLst/>
          </a:prstGeom>
          <a:noFill/>
          <a:ln>
            <a:noFill/>
          </a:ln>
        </p:spPr>
        <p:txBody>
          <a:bodyPr anchorCtr="0" anchor="ctr" bIns="182850" lIns="365700" spcFirstLastPara="1" rIns="365700" wrap="square" tIns="182850"/>
          <a:lstStyle>
            <a:lvl1pPr lvl="0" marR="0" rtl="0" algn="ctr">
              <a:lnSpc>
                <a:spcPct val="85000"/>
              </a:lnSpc>
              <a:spcBef>
                <a:spcPts val="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 Image (25 Images) + 1/2 Text">
  <p:cSld name="1/2 Image (25 Images) + 1/2 Text">
    <p:spTree>
      <p:nvGrpSpPr>
        <p:cNvPr id="577" name="Shape 577"/>
        <p:cNvGrpSpPr/>
        <p:nvPr/>
      </p:nvGrpSpPr>
      <p:grpSpPr>
        <a:xfrm>
          <a:off x="0" y="0"/>
          <a:ext cx="0" cy="0"/>
          <a:chOff x="0" y="0"/>
          <a:chExt cx="0" cy="0"/>
        </a:xfrm>
      </p:grpSpPr>
      <p:sp>
        <p:nvSpPr>
          <p:cNvPr id="578" name="Shape 578"/>
          <p:cNvSpPr/>
          <p:nvPr/>
        </p:nvSpPr>
        <p:spPr>
          <a:xfrm>
            <a:off x="0" y="1"/>
            <a:ext cx="6096000" cy="6857999"/>
          </a:xfrm>
          <a:prstGeom prst="rect">
            <a:avLst/>
          </a:prstGeom>
          <a:solidFill>
            <a:srgbClr val="26262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67"/>
              <a:buFont typeface="Arial"/>
              <a:buNone/>
            </a:pPr>
            <a:r>
              <a:t/>
            </a:r>
            <a:endParaRPr b="0" i="0" sz="1067" u="none" cap="none" strike="noStrike">
              <a:solidFill>
                <a:srgbClr val="000000"/>
              </a:solidFill>
              <a:latin typeface="Arial"/>
              <a:ea typeface="Arial"/>
              <a:cs typeface="Arial"/>
              <a:sym typeface="Arial"/>
            </a:endParaRPr>
          </a:p>
        </p:txBody>
      </p:sp>
      <p:sp>
        <p:nvSpPr>
          <p:cNvPr id="579" name="Shape 579"/>
          <p:cNvSpPr txBox="1"/>
          <p:nvPr>
            <p:ph idx="1" type="body"/>
          </p:nvPr>
        </p:nvSpPr>
        <p:spPr>
          <a:xfrm>
            <a:off x="6706069" y="987553"/>
            <a:ext cx="4876331" cy="5407151"/>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0" name="Shape 580"/>
          <p:cNvSpPr/>
          <p:nvPr>
            <p:ph idx="2" type="pic"/>
          </p:nvPr>
        </p:nvSpPr>
        <p:spPr>
          <a:xfrm>
            <a:off x="1214323" y="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1" name="Shape 581"/>
          <p:cNvSpPr/>
          <p:nvPr>
            <p:ph idx="3" type="pic"/>
          </p:nvPr>
        </p:nvSpPr>
        <p:spPr>
          <a:xfrm>
            <a:off x="2438400" y="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2" name="Shape 582"/>
          <p:cNvSpPr/>
          <p:nvPr>
            <p:ph idx="4" type="pic"/>
          </p:nvPr>
        </p:nvSpPr>
        <p:spPr>
          <a:xfrm>
            <a:off x="3657600" y="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3" name="Shape 583"/>
          <p:cNvSpPr/>
          <p:nvPr>
            <p:ph idx="5" type="pic"/>
          </p:nvPr>
        </p:nvSpPr>
        <p:spPr>
          <a:xfrm>
            <a:off x="4864608" y="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4" name="Shape 584"/>
          <p:cNvSpPr/>
          <p:nvPr>
            <p:ph idx="6" type="pic"/>
          </p:nvPr>
        </p:nvSpPr>
        <p:spPr>
          <a:xfrm>
            <a:off x="0" y="13716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5" name="Shape 585"/>
          <p:cNvSpPr/>
          <p:nvPr>
            <p:ph idx="7" type="pic"/>
          </p:nvPr>
        </p:nvSpPr>
        <p:spPr>
          <a:xfrm>
            <a:off x="1214323" y="13716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6" name="Shape 586"/>
          <p:cNvSpPr/>
          <p:nvPr>
            <p:ph idx="8" type="pic"/>
          </p:nvPr>
        </p:nvSpPr>
        <p:spPr>
          <a:xfrm>
            <a:off x="2438400" y="13716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7" name="Shape 587"/>
          <p:cNvSpPr/>
          <p:nvPr>
            <p:ph idx="9" type="pic"/>
          </p:nvPr>
        </p:nvSpPr>
        <p:spPr>
          <a:xfrm>
            <a:off x="3657600" y="13716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8" name="Shape 588"/>
          <p:cNvSpPr/>
          <p:nvPr>
            <p:ph idx="13" type="pic"/>
          </p:nvPr>
        </p:nvSpPr>
        <p:spPr>
          <a:xfrm>
            <a:off x="4864608" y="13716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89" name="Shape 589"/>
          <p:cNvSpPr/>
          <p:nvPr>
            <p:ph idx="14" type="pic"/>
          </p:nvPr>
        </p:nvSpPr>
        <p:spPr>
          <a:xfrm>
            <a:off x="0" y="27432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0" name="Shape 590"/>
          <p:cNvSpPr/>
          <p:nvPr>
            <p:ph idx="15" type="pic"/>
          </p:nvPr>
        </p:nvSpPr>
        <p:spPr>
          <a:xfrm>
            <a:off x="1214323" y="27432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1" name="Shape 591"/>
          <p:cNvSpPr/>
          <p:nvPr>
            <p:ph idx="16" type="pic"/>
          </p:nvPr>
        </p:nvSpPr>
        <p:spPr>
          <a:xfrm>
            <a:off x="2438400" y="27432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2" name="Shape 592"/>
          <p:cNvSpPr/>
          <p:nvPr>
            <p:ph idx="17" type="pic"/>
          </p:nvPr>
        </p:nvSpPr>
        <p:spPr>
          <a:xfrm>
            <a:off x="3657600" y="27432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3" name="Shape 593"/>
          <p:cNvSpPr/>
          <p:nvPr>
            <p:ph idx="18" type="pic"/>
          </p:nvPr>
        </p:nvSpPr>
        <p:spPr>
          <a:xfrm>
            <a:off x="4864608" y="27432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4" name="Shape 594"/>
          <p:cNvSpPr/>
          <p:nvPr>
            <p:ph idx="19" type="pic"/>
          </p:nvPr>
        </p:nvSpPr>
        <p:spPr>
          <a:xfrm>
            <a:off x="0" y="41148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5" name="Shape 595"/>
          <p:cNvSpPr/>
          <p:nvPr>
            <p:ph idx="20" type="pic"/>
          </p:nvPr>
        </p:nvSpPr>
        <p:spPr>
          <a:xfrm>
            <a:off x="1214323" y="41148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6" name="Shape 596"/>
          <p:cNvSpPr/>
          <p:nvPr>
            <p:ph idx="21" type="pic"/>
          </p:nvPr>
        </p:nvSpPr>
        <p:spPr>
          <a:xfrm>
            <a:off x="2438400" y="41148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7" name="Shape 597"/>
          <p:cNvSpPr/>
          <p:nvPr>
            <p:ph idx="22" type="pic"/>
          </p:nvPr>
        </p:nvSpPr>
        <p:spPr>
          <a:xfrm>
            <a:off x="3657600" y="41148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8" name="Shape 598"/>
          <p:cNvSpPr/>
          <p:nvPr>
            <p:ph idx="23" type="pic"/>
          </p:nvPr>
        </p:nvSpPr>
        <p:spPr>
          <a:xfrm>
            <a:off x="4864608" y="41148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599" name="Shape 599"/>
          <p:cNvSpPr/>
          <p:nvPr>
            <p:ph idx="24" type="pic"/>
          </p:nvPr>
        </p:nvSpPr>
        <p:spPr>
          <a:xfrm>
            <a:off x="0" y="54864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0" name="Shape 600"/>
          <p:cNvSpPr/>
          <p:nvPr>
            <p:ph idx="25" type="pic"/>
          </p:nvPr>
        </p:nvSpPr>
        <p:spPr>
          <a:xfrm>
            <a:off x="1214323" y="54864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1" name="Shape 601"/>
          <p:cNvSpPr/>
          <p:nvPr>
            <p:ph idx="26" type="pic"/>
          </p:nvPr>
        </p:nvSpPr>
        <p:spPr>
          <a:xfrm>
            <a:off x="2438400" y="54864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2" name="Shape 602"/>
          <p:cNvSpPr/>
          <p:nvPr>
            <p:ph idx="27" type="pic"/>
          </p:nvPr>
        </p:nvSpPr>
        <p:spPr>
          <a:xfrm>
            <a:off x="3657600" y="54864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3" name="Shape 603"/>
          <p:cNvSpPr/>
          <p:nvPr>
            <p:ph idx="28" type="pic"/>
          </p:nvPr>
        </p:nvSpPr>
        <p:spPr>
          <a:xfrm>
            <a:off x="4864608" y="548640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4" name="Shape 604"/>
          <p:cNvSpPr txBox="1"/>
          <p:nvPr>
            <p:ph type="title"/>
          </p:nvPr>
        </p:nvSpPr>
        <p:spPr>
          <a:xfrm>
            <a:off x="6706070" y="451104"/>
            <a:ext cx="4875865"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5" name="Shape 605"/>
          <p:cNvSpPr/>
          <p:nvPr>
            <p:ph idx="29" type="pic"/>
          </p:nvPr>
        </p:nvSpPr>
        <p:spPr>
          <a:xfrm>
            <a:off x="0" y="0"/>
            <a:ext cx="1231392" cy="1371600"/>
          </a:xfrm>
          <a:prstGeom prst="rect">
            <a:avLst/>
          </a:prstGeom>
          <a:noFill/>
          <a:ln>
            <a:noFill/>
          </a:ln>
        </p:spPr>
        <p:txBody>
          <a:bodyPr anchorCtr="0" anchor="ctr" bIns="91425" lIns="182875" spcFirstLastPara="1" rIns="182875" wrap="square" tIns="91425"/>
          <a:lstStyle>
            <a:lvl1pPr lvl="0" marR="0" rtl="0" algn="l">
              <a:lnSpc>
                <a:spcPct val="100000"/>
              </a:lnSpc>
              <a:spcBef>
                <a:spcPts val="0"/>
              </a:spcBef>
              <a:spcAft>
                <a:spcPts val="0"/>
              </a:spcAft>
              <a:buClr>
                <a:srgbClr val="000000"/>
              </a:buClr>
              <a:buSzPts val="1067"/>
              <a:buFont typeface="Arial"/>
              <a:buNone/>
              <a:defRPr b="0" i="0" sz="1067"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Image + 1/3 Text">
  <p:cSld name="2/3 Image + 1/3 Text">
    <p:spTree>
      <p:nvGrpSpPr>
        <p:cNvPr id="606" name="Shape 606"/>
        <p:cNvGrpSpPr/>
        <p:nvPr/>
      </p:nvGrpSpPr>
      <p:grpSpPr>
        <a:xfrm>
          <a:off x="0" y="0"/>
          <a:ext cx="0" cy="0"/>
          <a:chOff x="0" y="0"/>
          <a:chExt cx="0" cy="0"/>
        </a:xfrm>
      </p:grpSpPr>
      <p:sp>
        <p:nvSpPr>
          <p:cNvPr id="607" name="Shape 607"/>
          <p:cNvSpPr/>
          <p:nvPr>
            <p:ph idx="2" type="pic"/>
          </p:nvPr>
        </p:nvSpPr>
        <p:spPr>
          <a:xfrm>
            <a:off x="1" y="0"/>
            <a:ext cx="8135503" cy="6858000"/>
          </a:xfrm>
          <a:prstGeom prst="rect">
            <a:avLst/>
          </a:prstGeom>
          <a:solidFill>
            <a:srgbClr val="262626"/>
          </a:solidFill>
          <a:ln>
            <a:noFill/>
          </a:ln>
        </p:spPr>
        <p:txBody>
          <a:bodyPr anchorCtr="0" anchor="ctr" bIns="457125" lIns="274275" spcFirstLastPara="1" rIns="274275" wrap="square" tIns="457125"/>
          <a:lstStyle>
            <a:lvl1pPr lvl="0" marR="0" rtl="0" algn="ctr">
              <a:lnSpc>
                <a:spcPct val="85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8" name="Shape 608"/>
          <p:cNvSpPr txBox="1"/>
          <p:nvPr>
            <p:ph idx="1" type="body"/>
          </p:nvPr>
        </p:nvSpPr>
        <p:spPr>
          <a:xfrm>
            <a:off x="8742749" y="987552"/>
            <a:ext cx="2839188"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09" name="Shape 609"/>
          <p:cNvSpPr txBox="1"/>
          <p:nvPr>
            <p:ph type="title"/>
          </p:nvPr>
        </p:nvSpPr>
        <p:spPr>
          <a:xfrm>
            <a:off x="8742748" y="451104"/>
            <a:ext cx="2839187"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4 Image + 1/4 Text">
  <p:cSld name="3/4 Image + 1/4 Text">
    <p:spTree>
      <p:nvGrpSpPr>
        <p:cNvPr id="610" name="Shape 610"/>
        <p:cNvGrpSpPr/>
        <p:nvPr/>
      </p:nvGrpSpPr>
      <p:grpSpPr>
        <a:xfrm>
          <a:off x="0" y="0"/>
          <a:ext cx="0" cy="0"/>
          <a:chOff x="0" y="0"/>
          <a:chExt cx="0" cy="0"/>
        </a:xfrm>
      </p:grpSpPr>
      <p:sp>
        <p:nvSpPr>
          <p:cNvPr id="611" name="Shape 611"/>
          <p:cNvSpPr/>
          <p:nvPr>
            <p:ph idx="2" type="pic"/>
          </p:nvPr>
        </p:nvSpPr>
        <p:spPr>
          <a:xfrm>
            <a:off x="0" y="-2"/>
            <a:ext cx="9144000" cy="6858001"/>
          </a:xfrm>
          <a:prstGeom prst="rect">
            <a:avLst/>
          </a:prstGeom>
          <a:solidFill>
            <a:srgbClr val="262626"/>
          </a:solidFill>
          <a:ln>
            <a:noFill/>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12" name="Shape 612"/>
          <p:cNvSpPr txBox="1"/>
          <p:nvPr>
            <p:ph idx="1" type="body"/>
          </p:nvPr>
        </p:nvSpPr>
        <p:spPr>
          <a:xfrm>
            <a:off x="9754072" y="987552"/>
            <a:ext cx="1827864"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2667"/>
              <a:buFont typeface="Arial"/>
              <a:buNone/>
              <a:defRPr b="0" i="0" sz="2667"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2667"/>
              <a:buFont typeface="Arial"/>
              <a:buNone/>
              <a:defRPr b="0" i="0" sz="2667"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13" name="Shape 613"/>
          <p:cNvSpPr txBox="1"/>
          <p:nvPr>
            <p:ph type="title"/>
          </p:nvPr>
        </p:nvSpPr>
        <p:spPr>
          <a:xfrm>
            <a:off x="9754073" y="451104"/>
            <a:ext cx="1827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Image + 1/3 Text_dark">
  <p:cSld name="2/3 Image + 1/3 Text_dark">
    <p:bg>
      <p:bgPr>
        <a:solidFill>
          <a:schemeClr val="dk2"/>
        </a:solidFill>
      </p:bgPr>
    </p:bg>
    <p:spTree>
      <p:nvGrpSpPr>
        <p:cNvPr id="614" name="Shape 614"/>
        <p:cNvGrpSpPr/>
        <p:nvPr/>
      </p:nvGrpSpPr>
      <p:grpSpPr>
        <a:xfrm>
          <a:off x="0" y="0"/>
          <a:ext cx="0" cy="0"/>
          <a:chOff x="0" y="0"/>
          <a:chExt cx="0" cy="0"/>
        </a:xfrm>
      </p:grpSpPr>
      <p:sp>
        <p:nvSpPr>
          <p:cNvPr id="615" name="Shape 615"/>
          <p:cNvSpPr/>
          <p:nvPr>
            <p:ph idx="2" type="pic"/>
          </p:nvPr>
        </p:nvSpPr>
        <p:spPr>
          <a:xfrm>
            <a:off x="1" y="0"/>
            <a:ext cx="8135503" cy="6858000"/>
          </a:xfrm>
          <a:prstGeom prst="rect">
            <a:avLst/>
          </a:prstGeom>
          <a:solidFill>
            <a:srgbClr val="262626"/>
          </a:solidFill>
          <a:ln>
            <a:noFill/>
          </a:ln>
        </p:spPr>
        <p:txBody>
          <a:bodyPr anchorCtr="0" anchor="ctr" bIns="457125" lIns="274275" spcFirstLastPara="1" rIns="274275" wrap="square" tIns="457125"/>
          <a:lstStyle>
            <a:lvl1pPr lvl="0" marR="0" rtl="0" algn="ctr">
              <a:lnSpc>
                <a:spcPct val="85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16" name="Shape 616"/>
          <p:cNvSpPr txBox="1"/>
          <p:nvPr>
            <p:ph idx="1" type="body"/>
          </p:nvPr>
        </p:nvSpPr>
        <p:spPr>
          <a:xfrm>
            <a:off x="8742749" y="987552"/>
            <a:ext cx="2839188"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3200"/>
              <a:buFont typeface="Arial"/>
              <a:buNone/>
              <a:defRPr b="0" i="0" sz="3200"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A6A6A6"/>
              </a:buClr>
              <a:buSzPts val="1200"/>
              <a:buFont typeface="Arial"/>
              <a:buNone/>
              <a:defRPr b="0" i="0" sz="1200" u="none" cap="none" strike="noStrike">
                <a:solidFill>
                  <a:srgbClr val="A6A6A6"/>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A5A5A5"/>
              </a:buClr>
              <a:buSzPts val="1200"/>
              <a:buFont typeface="Arial"/>
              <a:buNone/>
              <a:defRPr b="0" i="0" sz="1200" u="none" cap="none" strike="noStrike">
                <a:solidFill>
                  <a:srgbClr val="A5A5A5"/>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17" name="Shape 617"/>
          <p:cNvSpPr txBox="1"/>
          <p:nvPr>
            <p:ph type="title"/>
          </p:nvPr>
        </p:nvSpPr>
        <p:spPr>
          <a:xfrm>
            <a:off x="8742748" y="451104"/>
            <a:ext cx="2839187"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595959"/>
              </a:buClr>
              <a:buSzPts val="1600"/>
              <a:buFont typeface="Georgia"/>
              <a:buNone/>
              <a:defRPr b="0" i="1" sz="1600" u="none" cap="none" strike="noStrike">
                <a:solidFill>
                  <a:srgbClr val="595959"/>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4 Image + 1/4 Text_dark">
  <p:cSld name="3/4 Image + 1/4 Text_dark">
    <p:bg>
      <p:bgPr>
        <a:solidFill>
          <a:srgbClr val="262626"/>
        </a:solidFill>
      </p:bgPr>
    </p:bg>
    <p:spTree>
      <p:nvGrpSpPr>
        <p:cNvPr id="618" name="Shape 618"/>
        <p:cNvGrpSpPr/>
        <p:nvPr/>
      </p:nvGrpSpPr>
      <p:grpSpPr>
        <a:xfrm>
          <a:off x="0" y="0"/>
          <a:ext cx="0" cy="0"/>
          <a:chOff x="0" y="0"/>
          <a:chExt cx="0" cy="0"/>
        </a:xfrm>
      </p:grpSpPr>
      <p:sp>
        <p:nvSpPr>
          <p:cNvPr id="619" name="Shape 619"/>
          <p:cNvSpPr/>
          <p:nvPr>
            <p:ph idx="2" type="pic"/>
          </p:nvPr>
        </p:nvSpPr>
        <p:spPr>
          <a:xfrm>
            <a:off x="0" y="-2"/>
            <a:ext cx="9144000" cy="6858001"/>
          </a:xfrm>
          <a:prstGeom prst="rect">
            <a:avLst/>
          </a:prstGeom>
          <a:solidFill>
            <a:srgbClr val="262626"/>
          </a:solidFill>
          <a:ln>
            <a:noFill/>
          </a:ln>
        </p:spPr>
        <p:txBody>
          <a:bodyPr anchorCtr="0" anchor="ctr" bIns="457125" lIns="274275" spcFirstLastPara="1" rIns="274275" wrap="square" tIns="457125"/>
          <a:lstStyle>
            <a:lvl1pPr lvl="0"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lvl="2"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lvl="4"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lvl="5"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lvl="6"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lvl="7"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lvl="8"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20" name="Shape 620"/>
          <p:cNvSpPr txBox="1"/>
          <p:nvPr>
            <p:ph idx="1" type="body"/>
          </p:nvPr>
        </p:nvSpPr>
        <p:spPr>
          <a:xfrm>
            <a:off x="9754072" y="987552"/>
            <a:ext cx="1827864" cy="541324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FFFF"/>
              </a:buClr>
              <a:buSzPts val="2667"/>
              <a:buFont typeface="Arial"/>
              <a:buNone/>
              <a:defRPr b="0" i="0" sz="2667" u="none" cap="none" strike="noStrike">
                <a:solidFill>
                  <a:srgbClr val="FFFFFF"/>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667"/>
              <a:buFont typeface="Arial"/>
              <a:buNone/>
              <a:defRPr b="0" i="0" sz="2667" u="none" cap="none" strike="noStrike">
                <a:solidFill>
                  <a:srgbClr val="595959"/>
                </a:solidFill>
                <a:latin typeface="Arial"/>
                <a:ea typeface="Arial"/>
                <a:cs typeface="Arial"/>
                <a:sym typeface="Arial"/>
              </a:defRPr>
            </a:lvl2pPr>
            <a:lvl3pPr indent="-228600" lvl="2" marL="1371600" marR="0" rtl="0" algn="l">
              <a:lnSpc>
                <a:spcPct val="100000"/>
              </a:lnSpc>
              <a:spcBef>
                <a:spcPts val="40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228600" lvl="3" marL="1828800" marR="0" rtl="0" algn="l">
              <a:lnSpc>
                <a:spcPct val="125000"/>
              </a:lnSpc>
              <a:spcBef>
                <a:spcPts val="400"/>
              </a:spcBef>
              <a:spcAft>
                <a:spcPts val="0"/>
              </a:spcAft>
              <a:buClr>
                <a:srgbClr val="A6A6A6"/>
              </a:buClr>
              <a:buSzPts val="1200"/>
              <a:buFont typeface="Arial"/>
              <a:buNone/>
              <a:defRPr b="0" i="0" sz="1200" u="none" cap="none" strike="noStrike">
                <a:solidFill>
                  <a:srgbClr val="A6A6A6"/>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A5A5A5"/>
              </a:buClr>
              <a:buSzPts val="1200"/>
              <a:buFont typeface="Arial"/>
              <a:buNone/>
              <a:defRPr b="0" i="0" sz="1200" u="none" cap="none" strike="noStrike">
                <a:solidFill>
                  <a:srgbClr val="A5A5A5"/>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621" name="Shape 621"/>
          <p:cNvSpPr txBox="1"/>
          <p:nvPr>
            <p:ph type="title"/>
          </p:nvPr>
        </p:nvSpPr>
        <p:spPr>
          <a:xfrm>
            <a:off x="9754073" y="451104"/>
            <a:ext cx="1827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595959"/>
              </a:buClr>
              <a:buSzPts val="1600"/>
              <a:buFont typeface="Georgia"/>
              <a:buNone/>
              <a:defRPr b="0" i="1" sz="1600" u="none" cap="none" strike="noStrike">
                <a:solidFill>
                  <a:srgbClr val="595959"/>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theme" Target="../theme/theme1.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2.xml"/><Relationship Id="rId84" Type="http://schemas.openxmlformats.org/officeDocument/2006/relationships/slideLayout" Target="../slideLayouts/slideLayout116.xml"/><Relationship Id="rId83" Type="http://schemas.openxmlformats.org/officeDocument/2006/relationships/slideLayout" Target="../slideLayouts/slideLayout115.xml"/><Relationship Id="rId42" Type="http://schemas.openxmlformats.org/officeDocument/2006/relationships/slideLayout" Target="../slideLayouts/slideLayout74.xml"/><Relationship Id="rId86" Type="http://schemas.openxmlformats.org/officeDocument/2006/relationships/slideLayout" Target="../slideLayouts/slideLayout118.xml"/><Relationship Id="rId41" Type="http://schemas.openxmlformats.org/officeDocument/2006/relationships/slideLayout" Target="../slideLayouts/slideLayout73.xml"/><Relationship Id="rId85" Type="http://schemas.openxmlformats.org/officeDocument/2006/relationships/slideLayout" Target="../slideLayouts/slideLayout117.xml"/><Relationship Id="rId44" Type="http://schemas.openxmlformats.org/officeDocument/2006/relationships/slideLayout" Target="../slideLayouts/slideLayout76.xml"/><Relationship Id="rId88" Type="http://schemas.openxmlformats.org/officeDocument/2006/relationships/slideLayout" Target="../slideLayouts/slideLayout120.xml"/><Relationship Id="rId43" Type="http://schemas.openxmlformats.org/officeDocument/2006/relationships/slideLayout" Target="../slideLayouts/slideLayout75.xml"/><Relationship Id="rId87" Type="http://schemas.openxmlformats.org/officeDocument/2006/relationships/slideLayout" Target="../slideLayouts/slideLayout119.xml"/><Relationship Id="rId46" Type="http://schemas.openxmlformats.org/officeDocument/2006/relationships/slideLayout" Target="../slideLayouts/slideLayout78.xml"/><Relationship Id="rId45" Type="http://schemas.openxmlformats.org/officeDocument/2006/relationships/slideLayout" Target="../slideLayouts/slideLayout77.xml"/><Relationship Id="rId89" Type="http://schemas.openxmlformats.org/officeDocument/2006/relationships/slideLayout" Target="../slideLayouts/slideLayout121.xml"/><Relationship Id="rId80" Type="http://schemas.openxmlformats.org/officeDocument/2006/relationships/slideLayout" Target="../slideLayouts/slideLayout112.xml"/><Relationship Id="rId82" Type="http://schemas.openxmlformats.org/officeDocument/2006/relationships/slideLayout" Target="../slideLayouts/slideLayout114.xml"/><Relationship Id="rId81" Type="http://schemas.openxmlformats.org/officeDocument/2006/relationships/slideLayout" Target="../slideLayouts/slideLayout11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48" Type="http://schemas.openxmlformats.org/officeDocument/2006/relationships/slideLayout" Target="../slideLayouts/slideLayout80.xml"/><Relationship Id="rId47" Type="http://schemas.openxmlformats.org/officeDocument/2006/relationships/slideLayout" Target="../slideLayouts/slideLayout79.xml"/><Relationship Id="rId49" Type="http://schemas.openxmlformats.org/officeDocument/2006/relationships/slideLayout" Target="../slideLayouts/slideLayout8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73" Type="http://schemas.openxmlformats.org/officeDocument/2006/relationships/slideLayout" Target="../slideLayouts/slideLayout105.xml"/><Relationship Id="rId72" Type="http://schemas.openxmlformats.org/officeDocument/2006/relationships/slideLayout" Target="../slideLayouts/slideLayout104.xml"/><Relationship Id="rId31" Type="http://schemas.openxmlformats.org/officeDocument/2006/relationships/slideLayout" Target="../slideLayouts/slideLayout63.xml"/><Relationship Id="rId75" Type="http://schemas.openxmlformats.org/officeDocument/2006/relationships/slideLayout" Target="../slideLayouts/slideLayout107.xml"/><Relationship Id="rId30" Type="http://schemas.openxmlformats.org/officeDocument/2006/relationships/slideLayout" Target="../slideLayouts/slideLayout62.xml"/><Relationship Id="rId74" Type="http://schemas.openxmlformats.org/officeDocument/2006/relationships/slideLayout" Target="../slideLayouts/slideLayout106.xml"/><Relationship Id="rId33" Type="http://schemas.openxmlformats.org/officeDocument/2006/relationships/slideLayout" Target="../slideLayouts/slideLayout65.xml"/><Relationship Id="rId77" Type="http://schemas.openxmlformats.org/officeDocument/2006/relationships/slideLayout" Target="../slideLayouts/slideLayout109.xml"/><Relationship Id="rId32" Type="http://schemas.openxmlformats.org/officeDocument/2006/relationships/slideLayout" Target="../slideLayouts/slideLayout64.xml"/><Relationship Id="rId76" Type="http://schemas.openxmlformats.org/officeDocument/2006/relationships/slideLayout" Target="../slideLayouts/slideLayout108.xml"/><Relationship Id="rId35" Type="http://schemas.openxmlformats.org/officeDocument/2006/relationships/slideLayout" Target="../slideLayouts/slideLayout67.xml"/><Relationship Id="rId79" Type="http://schemas.openxmlformats.org/officeDocument/2006/relationships/slideLayout" Target="../slideLayouts/slideLayout111.xml"/><Relationship Id="rId34" Type="http://schemas.openxmlformats.org/officeDocument/2006/relationships/slideLayout" Target="../slideLayouts/slideLayout66.xml"/><Relationship Id="rId78" Type="http://schemas.openxmlformats.org/officeDocument/2006/relationships/slideLayout" Target="../slideLayouts/slideLayout110.xml"/><Relationship Id="rId71" Type="http://schemas.openxmlformats.org/officeDocument/2006/relationships/slideLayout" Target="../slideLayouts/slideLayout103.xml"/><Relationship Id="rId70" Type="http://schemas.openxmlformats.org/officeDocument/2006/relationships/slideLayout" Target="../slideLayouts/slideLayout102.xml"/><Relationship Id="rId37" Type="http://schemas.openxmlformats.org/officeDocument/2006/relationships/slideLayout" Target="../slideLayouts/slideLayout69.xml"/><Relationship Id="rId36" Type="http://schemas.openxmlformats.org/officeDocument/2006/relationships/slideLayout" Target="../slideLayouts/slideLayout68.xml"/><Relationship Id="rId39" Type="http://schemas.openxmlformats.org/officeDocument/2006/relationships/slideLayout" Target="../slideLayouts/slideLayout71.xml"/><Relationship Id="rId38" Type="http://schemas.openxmlformats.org/officeDocument/2006/relationships/slideLayout" Target="../slideLayouts/slideLayout70.xml"/><Relationship Id="rId62" Type="http://schemas.openxmlformats.org/officeDocument/2006/relationships/slideLayout" Target="../slideLayouts/slideLayout94.xml"/><Relationship Id="rId61" Type="http://schemas.openxmlformats.org/officeDocument/2006/relationships/slideLayout" Target="../slideLayouts/slideLayout93.xml"/><Relationship Id="rId20" Type="http://schemas.openxmlformats.org/officeDocument/2006/relationships/slideLayout" Target="../slideLayouts/slideLayout52.xml"/><Relationship Id="rId64" Type="http://schemas.openxmlformats.org/officeDocument/2006/relationships/slideLayout" Target="../slideLayouts/slideLayout96.xml"/><Relationship Id="rId63" Type="http://schemas.openxmlformats.org/officeDocument/2006/relationships/slideLayout" Target="../slideLayouts/slideLayout95.xml"/><Relationship Id="rId22" Type="http://schemas.openxmlformats.org/officeDocument/2006/relationships/slideLayout" Target="../slideLayouts/slideLayout54.xml"/><Relationship Id="rId66" Type="http://schemas.openxmlformats.org/officeDocument/2006/relationships/slideLayout" Target="../slideLayouts/slideLayout98.xml"/><Relationship Id="rId21" Type="http://schemas.openxmlformats.org/officeDocument/2006/relationships/slideLayout" Target="../slideLayouts/slideLayout53.xml"/><Relationship Id="rId65" Type="http://schemas.openxmlformats.org/officeDocument/2006/relationships/slideLayout" Target="../slideLayouts/slideLayout97.xml"/><Relationship Id="rId24" Type="http://schemas.openxmlformats.org/officeDocument/2006/relationships/slideLayout" Target="../slideLayouts/slideLayout56.xml"/><Relationship Id="rId68" Type="http://schemas.openxmlformats.org/officeDocument/2006/relationships/slideLayout" Target="../slideLayouts/slideLayout100.xml"/><Relationship Id="rId23" Type="http://schemas.openxmlformats.org/officeDocument/2006/relationships/slideLayout" Target="../slideLayouts/slideLayout55.xml"/><Relationship Id="rId67" Type="http://schemas.openxmlformats.org/officeDocument/2006/relationships/slideLayout" Target="../slideLayouts/slideLayout99.xml"/><Relationship Id="rId60" Type="http://schemas.openxmlformats.org/officeDocument/2006/relationships/slideLayout" Target="../slideLayouts/slideLayout92.xml"/><Relationship Id="rId26" Type="http://schemas.openxmlformats.org/officeDocument/2006/relationships/slideLayout" Target="../slideLayouts/slideLayout58.xml"/><Relationship Id="rId25" Type="http://schemas.openxmlformats.org/officeDocument/2006/relationships/slideLayout" Target="../slideLayouts/slideLayout57.xml"/><Relationship Id="rId69" Type="http://schemas.openxmlformats.org/officeDocument/2006/relationships/slideLayout" Target="../slideLayouts/slideLayout101.xml"/><Relationship Id="rId28" Type="http://schemas.openxmlformats.org/officeDocument/2006/relationships/slideLayout" Target="../slideLayouts/slideLayout60.xml"/><Relationship Id="rId27" Type="http://schemas.openxmlformats.org/officeDocument/2006/relationships/slideLayout" Target="../slideLayouts/slideLayout59.xml"/><Relationship Id="rId29" Type="http://schemas.openxmlformats.org/officeDocument/2006/relationships/slideLayout" Target="../slideLayouts/slideLayout61.xml"/><Relationship Id="rId51" Type="http://schemas.openxmlformats.org/officeDocument/2006/relationships/slideLayout" Target="../slideLayouts/slideLayout83.xml"/><Relationship Id="rId50" Type="http://schemas.openxmlformats.org/officeDocument/2006/relationships/slideLayout" Target="../slideLayouts/slideLayout82.xml"/><Relationship Id="rId94" Type="http://schemas.openxmlformats.org/officeDocument/2006/relationships/theme" Target="../theme/theme2.xml"/><Relationship Id="rId53" Type="http://schemas.openxmlformats.org/officeDocument/2006/relationships/slideLayout" Target="../slideLayouts/slideLayout85.xml"/><Relationship Id="rId52" Type="http://schemas.openxmlformats.org/officeDocument/2006/relationships/slideLayout" Target="../slideLayouts/slideLayout84.xml"/><Relationship Id="rId11" Type="http://schemas.openxmlformats.org/officeDocument/2006/relationships/slideLayout" Target="../slideLayouts/slideLayout43.xml"/><Relationship Id="rId55" Type="http://schemas.openxmlformats.org/officeDocument/2006/relationships/slideLayout" Target="../slideLayouts/slideLayout87.xml"/><Relationship Id="rId10" Type="http://schemas.openxmlformats.org/officeDocument/2006/relationships/slideLayout" Target="../slideLayouts/slideLayout42.xml"/><Relationship Id="rId54" Type="http://schemas.openxmlformats.org/officeDocument/2006/relationships/slideLayout" Target="../slideLayouts/slideLayout86.xml"/><Relationship Id="rId13" Type="http://schemas.openxmlformats.org/officeDocument/2006/relationships/slideLayout" Target="../slideLayouts/slideLayout45.xml"/><Relationship Id="rId57" Type="http://schemas.openxmlformats.org/officeDocument/2006/relationships/slideLayout" Target="../slideLayouts/slideLayout89.xml"/><Relationship Id="rId12" Type="http://schemas.openxmlformats.org/officeDocument/2006/relationships/slideLayout" Target="../slideLayouts/slideLayout44.xml"/><Relationship Id="rId56" Type="http://schemas.openxmlformats.org/officeDocument/2006/relationships/slideLayout" Target="../slideLayouts/slideLayout88.xml"/><Relationship Id="rId91" Type="http://schemas.openxmlformats.org/officeDocument/2006/relationships/slideLayout" Target="../slideLayouts/slideLayout123.xml"/><Relationship Id="rId90" Type="http://schemas.openxmlformats.org/officeDocument/2006/relationships/slideLayout" Target="../slideLayouts/slideLayout122.xml"/><Relationship Id="rId93" Type="http://schemas.openxmlformats.org/officeDocument/2006/relationships/slideLayout" Target="../slideLayouts/slideLayout125.xml"/><Relationship Id="rId92" Type="http://schemas.openxmlformats.org/officeDocument/2006/relationships/slideLayout" Target="../slideLayouts/slideLayout124.xml"/><Relationship Id="rId15" Type="http://schemas.openxmlformats.org/officeDocument/2006/relationships/slideLayout" Target="../slideLayouts/slideLayout47.xml"/><Relationship Id="rId59" Type="http://schemas.openxmlformats.org/officeDocument/2006/relationships/slideLayout" Target="../slideLayouts/slideLayout91.xml"/><Relationship Id="rId14" Type="http://schemas.openxmlformats.org/officeDocument/2006/relationships/slideLayout" Target="../slideLayouts/slideLayout46.xml"/><Relationship Id="rId58" Type="http://schemas.openxmlformats.org/officeDocument/2006/relationships/slideLayout" Target="../slideLayouts/slideLayout9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609600" y="274637"/>
            <a:ext cx="109727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9pPr>
          </a:lstStyle>
          <a:p/>
        </p:txBody>
      </p:sp>
      <p:sp>
        <p:nvSpPr>
          <p:cNvPr id="11" name="Shape 11"/>
          <p:cNvSpPr txBox="1"/>
          <p:nvPr>
            <p:ph idx="1" type="body"/>
          </p:nvPr>
        </p:nvSpPr>
        <p:spPr>
          <a:xfrm>
            <a:off x="609600" y="1600200"/>
            <a:ext cx="10972799" cy="452596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609600" y="6356351"/>
            <a:ext cx="2844800" cy="365125"/>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4165600" y="6356351"/>
            <a:ext cx="3860799" cy="365125"/>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300"/>
              <a:buFont typeface="Calibri"/>
              <a:buNone/>
              <a:defRPr b="0" i="0" sz="1200" u="none" cap="none" strike="noStrike">
                <a:solidFill>
                  <a:srgbClr val="898989"/>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1" name="Shape 121"/>
        <p:cNvGrpSpPr/>
        <p:nvPr/>
      </p:nvGrpSpPr>
      <p:grpSpPr>
        <a:xfrm>
          <a:off x="0" y="0"/>
          <a:ext cx="0" cy="0"/>
          <a:chOff x="0" y="0"/>
          <a:chExt cx="0" cy="0"/>
        </a:xfrm>
      </p:grpSpPr>
      <p:sp>
        <p:nvSpPr>
          <p:cNvPr id="122" name="Shape 122"/>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lt1"/>
              </a:buClr>
              <a:buSzPts val="3960"/>
              <a:buFont typeface="Calibri"/>
              <a:buNone/>
              <a:defRPr b="0" i="0" sz="3959"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3" name="Shape 1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388620" lvl="0" marL="457200" marR="0" rtl="0" algn="l">
              <a:lnSpc>
                <a:spcPct val="90000"/>
              </a:lnSpc>
              <a:spcBef>
                <a:spcPts val="900"/>
              </a:spcBef>
              <a:spcAft>
                <a:spcPts val="0"/>
              </a:spcAft>
              <a:buClr>
                <a:schemeClr val="lt1"/>
              </a:buClr>
              <a:buSzPts val="2520"/>
              <a:buFont typeface="Arial"/>
              <a:buChar char="•"/>
              <a:defRPr b="0" i="0" sz="2520" u="none" cap="none" strike="noStrike">
                <a:solidFill>
                  <a:schemeClr val="lt1"/>
                </a:solidFill>
                <a:latin typeface="Calibri"/>
                <a:ea typeface="Calibri"/>
                <a:cs typeface="Calibri"/>
                <a:sym typeface="Calibri"/>
              </a:defRPr>
            </a:lvl1pPr>
            <a:lvl2pPr indent="-365760" lvl="1" marL="914400" marR="0" rtl="0" algn="l">
              <a:lnSpc>
                <a:spcPct val="90000"/>
              </a:lnSpc>
              <a:spcBef>
                <a:spcPts val="450"/>
              </a:spcBef>
              <a:spcAft>
                <a:spcPts val="0"/>
              </a:spcAft>
              <a:buClr>
                <a:schemeClr val="lt1"/>
              </a:buClr>
              <a:buSzPts val="2160"/>
              <a:buFont typeface="Arial"/>
              <a:buChar char="•"/>
              <a:defRPr b="0" i="0" sz="2160" u="none" cap="none" strike="noStrike">
                <a:solidFill>
                  <a:schemeClr val="lt1"/>
                </a:solidFill>
                <a:latin typeface="Calibri"/>
                <a:ea typeface="Calibri"/>
                <a:cs typeface="Calibri"/>
                <a:sym typeface="Calibri"/>
              </a:defRPr>
            </a:lvl2pPr>
            <a:lvl3pPr indent="-342900" lvl="2" marL="1371600" marR="0" rtl="0" algn="l">
              <a:lnSpc>
                <a:spcPct val="90000"/>
              </a:lnSpc>
              <a:spcBef>
                <a:spcPts val="45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1469" lvl="3" marL="1828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4pPr>
            <a:lvl5pPr indent="-331470" lvl="4" marL="22860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5pPr>
            <a:lvl6pPr indent="-331470" lvl="5" marL="27432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6pPr>
            <a:lvl7pPr indent="-331470" lvl="6" marL="32004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7pPr>
            <a:lvl8pPr indent="-331470" lvl="7" marL="36576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8pPr>
            <a:lvl9pPr indent="-331470" lvl="8" marL="4114800" marR="0" rtl="0" algn="l">
              <a:lnSpc>
                <a:spcPct val="90000"/>
              </a:lnSpc>
              <a:spcBef>
                <a:spcPts val="450"/>
              </a:spcBef>
              <a:spcAft>
                <a:spcPts val="0"/>
              </a:spcAft>
              <a:buClr>
                <a:schemeClr val="lt1"/>
              </a:buClr>
              <a:buSzPts val="1620"/>
              <a:buFont typeface="Arial"/>
              <a:buChar char="•"/>
              <a:defRPr b="0" i="0" sz="1620" u="none" cap="none" strike="noStrike">
                <a:solidFill>
                  <a:schemeClr val="lt1"/>
                </a:solidFill>
                <a:latin typeface="Calibri"/>
                <a:ea typeface="Calibri"/>
                <a:cs typeface="Calibri"/>
                <a:sym typeface="Calibri"/>
              </a:defRPr>
            </a:lvl9pPr>
          </a:lstStyle>
          <a:p/>
        </p:txBody>
      </p:sp>
      <p:sp>
        <p:nvSpPr>
          <p:cNvPr id="124" name="Shape 124"/>
          <p:cNvSpPr txBox="1"/>
          <p:nvPr>
            <p:ph idx="10" type="dt"/>
          </p:nvPr>
        </p:nvSpPr>
        <p:spPr>
          <a:xfrm>
            <a:off x="838200" y="6356352"/>
            <a:ext cx="2743200" cy="365125"/>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5" name="Shape 125"/>
          <p:cNvSpPr txBox="1"/>
          <p:nvPr>
            <p:ph idx="11" type="ftr"/>
          </p:nvPr>
        </p:nvSpPr>
        <p:spPr>
          <a:xfrm>
            <a:off x="4038600" y="6356352"/>
            <a:ext cx="4114800" cy="365125"/>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chemeClr val="lt1"/>
              </a:buClr>
              <a:buSzPts val="1080"/>
              <a:buFont typeface="Arial"/>
              <a:buNone/>
              <a:defRPr b="0" i="0" sz="108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6" name="Shape 126"/>
          <p:cNvSpPr txBox="1"/>
          <p:nvPr>
            <p:ph idx="12" type="sldNum"/>
          </p:nvPr>
        </p:nvSpPr>
        <p:spPr>
          <a:xfrm>
            <a:off x="8610600" y="6356352"/>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80"/>
              <a:buFont typeface="Calibri"/>
              <a:buNone/>
              <a:defRPr b="0" i="0" sz="1080" u="none" cap="none" strike="noStrike">
                <a:solidFill>
                  <a:srgbClr val="FFFFFF"/>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2" name="Shape 202"/>
        <p:cNvGrpSpPr/>
        <p:nvPr/>
      </p:nvGrpSpPr>
      <p:grpSpPr>
        <a:xfrm>
          <a:off x="0" y="0"/>
          <a:ext cx="0" cy="0"/>
          <a:chOff x="0" y="0"/>
          <a:chExt cx="0" cy="0"/>
        </a:xfrm>
      </p:grpSpPr>
      <p:sp>
        <p:nvSpPr>
          <p:cNvPr id="203" name="Shape 203"/>
          <p:cNvSpPr txBox="1"/>
          <p:nvPr>
            <p:ph type="title"/>
          </p:nvPr>
        </p:nvSpPr>
        <p:spPr>
          <a:xfrm>
            <a:off x="610073" y="451104"/>
            <a:ext cx="10971863" cy="268224"/>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A5A5A5"/>
              </a:buClr>
              <a:buSzPts val="1600"/>
              <a:buFont typeface="Georgia"/>
              <a:buNone/>
              <a:defRPr b="0" i="1" sz="1600" u="none" cap="none" strike="noStrike">
                <a:solidFill>
                  <a:srgbClr val="A5A5A5"/>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4" name="Shape 204"/>
          <p:cNvSpPr txBox="1"/>
          <p:nvPr>
            <p:ph idx="1" type="body"/>
          </p:nvPr>
        </p:nvSpPr>
        <p:spPr>
          <a:xfrm>
            <a:off x="610068" y="987552"/>
            <a:ext cx="10971867" cy="540715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rgbClr val="A5A5A5"/>
              </a:buClr>
              <a:buSzPts val="3200"/>
              <a:buFont typeface="Arial"/>
              <a:buNone/>
              <a:defRPr b="0" i="0" sz="3200" u="none" cap="none" strike="noStrike">
                <a:solidFill>
                  <a:srgbClr val="A5A5A5"/>
                </a:solidFill>
                <a:latin typeface="Arial"/>
                <a:ea typeface="Arial"/>
                <a:cs typeface="Arial"/>
                <a:sym typeface="Arial"/>
              </a:defRPr>
            </a:lvl2pPr>
            <a:lvl3pPr indent="-228600" lvl="2" marL="1371600" marR="0" rtl="0" algn="l">
              <a:lnSpc>
                <a:spcPct val="100000"/>
              </a:lnSpc>
              <a:spcBef>
                <a:spcPts val="40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Georgia"/>
                <a:ea typeface="Georgia"/>
                <a:cs typeface="Georgia"/>
                <a:sym typeface="Georgia"/>
              </a:defRPr>
            </a:lvl4pPr>
            <a:lvl5pPr indent="-228600" lvl="4" marL="2286000" marR="0" rtl="0" algn="l">
              <a:lnSpc>
                <a:spcPct val="125000"/>
              </a:lnSpc>
              <a:spcBef>
                <a:spcPts val="4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Times New Roman"/>
                <a:ea typeface="Times New Roman"/>
                <a:cs typeface="Times New Roman"/>
                <a:sym typeface="Times New Roman"/>
              </a:defRPr>
            </a:lvl9pPr>
          </a:lstStyle>
          <a:p/>
        </p:txBody>
      </p:sp>
      <p:sp>
        <p:nvSpPr>
          <p:cNvPr id="205" name="Shape 205"/>
          <p:cNvSpPr txBox="1"/>
          <p:nvPr/>
        </p:nvSpPr>
        <p:spPr>
          <a:xfrm>
            <a:off x="10538510" y="6394706"/>
            <a:ext cx="1043425" cy="164212"/>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242424"/>
              </a:buClr>
              <a:buSzPts val="1067"/>
              <a:buFont typeface="Arial"/>
              <a:buNone/>
            </a:pPr>
            <a:fld id="{00000000-1234-1234-1234-123412341234}" type="slidenum">
              <a:rPr b="0" i="0" lang="en-US" sz="1067" u="none" cap="none" strike="noStrike">
                <a:solidFill>
                  <a:srgbClr val="242424"/>
                </a:solidFill>
                <a:latin typeface="Arial"/>
                <a:ea typeface="Arial"/>
                <a:cs typeface="Arial"/>
                <a:sym typeface="Arial"/>
              </a:rPr>
              <a:t>‹#›</a:t>
            </a:fld>
            <a:endParaRPr b="0" i="0" sz="1067" u="none" cap="none" strike="noStrike">
              <a:solidFill>
                <a:srgbClr val="242424"/>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 id="2147483728" r:id="rId49"/>
    <p:sldLayoutId id="2147483729" r:id="rId50"/>
    <p:sldLayoutId id="2147483730" r:id="rId51"/>
    <p:sldLayoutId id="2147483731" r:id="rId52"/>
    <p:sldLayoutId id="2147483732" r:id="rId53"/>
    <p:sldLayoutId id="2147483733" r:id="rId54"/>
    <p:sldLayoutId id="2147483734" r:id="rId55"/>
    <p:sldLayoutId id="2147483735" r:id="rId56"/>
    <p:sldLayoutId id="2147483736" r:id="rId57"/>
    <p:sldLayoutId id="2147483737" r:id="rId58"/>
    <p:sldLayoutId id="2147483738" r:id="rId59"/>
    <p:sldLayoutId id="2147483739" r:id="rId60"/>
    <p:sldLayoutId id="2147483740" r:id="rId61"/>
    <p:sldLayoutId id="2147483741" r:id="rId62"/>
    <p:sldLayoutId id="2147483742" r:id="rId63"/>
    <p:sldLayoutId id="2147483743" r:id="rId64"/>
    <p:sldLayoutId id="2147483744" r:id="rId65"/>
    <p:sldLayoutId id="2147483745" r:id="rId66"/>
    <p:sldLayoutId id="2147483746" r:id="rId67"/>
    <p:sldLayoutId id="2147483747" r:id="rId68"/>
    <p:sldLayoutId id="2147483748" r:id="rId69"/>
    <p:sldLayoutId id="2147483749" r:id="rId70"/>
    <p:sldLayoutId id="2147483750" r:id="rId71"/>
    <p:sldLayoutId id="2147483751" r:id="rId72"/>
    <p:sldLayoutId id="2147483752" r:id="rId73"/>
    <p:sldLayoutId id="2147483753" r:id="rId74"/>
    <p:sldLayoutId id="2147483754" r:id="rId75"/>
    <p:sldLayoutId id="2147483755" r:id="rId76"/>
    <p:sldLayoutId id="2147483756" r:id="rId77"/>
    <p:sldLayoutId id="2147483757" r:id="rId78"/>
    <p:sldLayoutId id="2147483758" r:id="rId79"/>
    <p:sldLayoutId id="2147483759" r:id="rId80"/>
    <p:sldLayoutId id="2147483760" r:id="rId81"/>
    <p:sldLayoutId id="2147483761" r:id="rId82"/>
    <p:sldLayoutId id="2147483762" r:id="rId83"/>
    <p:sldLayoutId id="2147483763" r:id="rId84"/>
    <p:sldLayoutId id="2147483764" r:id="rId85"/>
    <p:sldLayoutId id="2147483765" r:id="rId86"/>
    <p:sldLayoutId id="2147483766" r:id="rId87"/>
    <p:sldLayoutId id="2147483767" r:id="rId88"/>
    <p:sldLayoutId id="2147483768" r:id="rId89"/>
    <p:sldLayoutId id="2147483769" r:id="rId90"/>
    <p:sldLayoutId id="2147483770" r:id="rId91"/>
    <p:sldLayoutId id="2147483771" r:id="rId92"/>
    <p:sldLayoutId id="2147483772" r:id="rId9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0.png"/><Relationship Id="rId5"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pic>
        <p:nvPicPr>
          <p:cNvPr id="929" name="Shape 929"/>
          <p:cNvPicPr preferRelativeResize="0"/>
          <p:nvPr/>
        </p:nvPicPr>
        <p:blipFill rotWithShape="1">
          <a:blip r:embed="rId3">
            <a:alphaModFix/>
          </a:blip>
          <a:srcRect b="0" l="0" r="25970" t="0"/>
          <a:stretch/>
        </p:blipFill>
        <p:spPr>
          <a:xfrm>
            <a:off x="4068726" y="0"/>
            <a:ext cx="8123274" cy="6858000"/>
          </a:xfrm>
          <a:prstGeom prst="rect">
            <a:avLst/>
          </a:prstGeom>
          <a:noFill/>
          <a:ln>
            <a:noFill/>
          </a:ln>
        </p:spPr>
      </p:pic>
      <p:sp>
        <p:nvSpPr>
          <p:cNvPr id="930" name="Shape 930"/>
          <p:cNvSpPr/>
          <p:nvPr/>
        </p:nvSpPr>
        <p:spPr>
          <a:xfrm>
            <a:off x="0" y="1"/>
            <a:ext cx="5181600" cy="685800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1" name="Shape 931"/>
          <p:cNvSpPr txBox="1"/>
          <p:nvPr>
            <p:ph idx="1" type="body"/>
          </p:nvPr>
        </p:nvSpPr>
        <p:spPr>
          <a:xfrm>
            <a:off x="336697" y="4868585"/>
            <a:ext cx="4508205" cy="313932"/>
          </a:xfrm>
          <a:prstGeom prst="rect">
            <a:avLst/>
          </a:prstGeom>
          <a:noFill/>
          <a:ln>
            <a:noFill/>
          </a:ln>
        </p:spPr>
        <p:txBody>
          <a:bodyPr anchorCtr="0" anchor="t" bIns="91425" lIns="91425" spcFirstLastPara="1" rIns="91425" wrap="square" tIns="91425">
            <a:noAutofit/>
          </a:bodyPr>
          <a:lstStyle/>
          <a:p>
            <a:pPr indent="0" lvl="0" marL="203200" marR="0" rtl="0" algn="ctr">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May 22, 2018</a:t>
            </a:r>
            <a:endParaRPr/>
          </a:p>
        </p:txBody>
      </p:sp>
      <p:pic>
        <p:nvPicPr>
          <p:cNvPr id="932" name="Shape 932"/>
          <p:cNvPicPr preferRelativeResize="0"/>
          <p:nvPr/>
        </p:nvPicPr>
        <p:blipFill rotWithShape="1">
          <a:blip r:embed="rId4">
            <a:alphaModFix/>
          </a:blip>
          <a:srcRect b="0" l="0" r="0" t="0"/>
          <a:stretch/>
        </p:blipFill>
        <p:spPr>
          <a:xfrm>
            <a:off x="2125325" y="5740974"/>
            <a:ext cx="930948" cy="558569"/>
          </a:xfrm>
          <a:prstGeom prst="rect">
            <a:avLst/>
          </a:prstGeom>
          <a:noFill/>
          <a:ln>
            <a:noFill/>
          </a:ln>
        </p:spPr>
      </p:pic>
      <p:sp>
        <p:nvSpPr>
          <p:cNvPr id="933" name="Shape 933"/>
          <p:cNvSpPr txBox="1"/>
          <p:nvPr/>
        </p:nvSpPr>
        <p:spPr>
          <a:xfrm>
            <a:off x="76200" y="-9391"/>
            <a:ext cx="5041899" cy="511318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Arial"/>
              <a:buNone/>
            </a:pPr>
            <a:r>
              <a:rPr b="1" i="0" lang="en-US" sz="4000" u="none" cap="none" strike="noStrike">
                <a:solidFill>
                  <a:schemeClr val="dk1"/>
                </a:solidFill>
                <a:latin typeface="Arial"/>
                <a:ea typeface="Arial"/>
                <a:cs typeface="Arial"/>
                <a:sym typeface="Arial"/>
              </a:rPr>
              <a:t>Inclusive Design for International Populations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4" name="Shape 1024"/>
        <p:cNvGrpSpPr/>
        <p:nvPr/>
      </p:nvGrpSpPr>
      <p:grpSpPr>
        <a:xfrm>
          <a:off x="0" y="0"/>
          <a:ext cx="0" cy="0"/>
          <a:chOff x="0" y="0"/>
          <a:chExt cx="0" cy="0"/>
        </a:xfrm>
      </p:grpSpPr>
      <p:sp>
        <p:nvSpPr>
          <p:cNvPr id="1025" name="Shape 1025"/>
          <p:cNvSpPr txBox="1"/>
          <p:nvPr>
            <p:ph type="title"/>
          </p:nvPr>
        </p:nvSpPr>
        <p:spPr>
          <a:xfrm>
            <a:off x="9754073" y="451104"/>
            <a:ext cx="1827863" cy="2682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1600"/>
              <a:buFont typeface="Arial"/>
              <a:buNone/>
            </a:pPr>
            <a:r>
              <a:rPr b="0" i="1" lang="en-US" sz="1600" u="none" cap="none" strike="noStrike">
                <a:solidFill>
                  <a:srgbClr val="A5A5A5"/>
                </a:solidFill>
                <a:latin typeface="Arial"/>
                <a:ea typeface="Arial"/>
                <a:cs typeface="Arial"/>
                <a:sym typeface="Arial"/>
              </a:rPr>
              <a:t>My Baobab</a:t>
            </a:r>
            <a:endParaRPr/>
          </a:p>
        </p:txBody>
      </p:sp>
      <p:sp>
        <p:nvSpPr>
          <p:cNvPr id="1026" name="Shape 1026"/>
          <p:cNvSpPr txBox="1"/>
          <p:nvPr>
            <p:ph idx="1" type="body"/>
          </p:nvPr>
        </p:nvSpPr>
        <p:spPr>
          <a:xfrm>
            <a:off x="9754072" y="987552"/>
            <a:ext cx="1827864" cy="541324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chemeClr val="dk1"/>
                </a:solidFill>
                <a:latin typeface="Arial"/>
                <a:ea typeface="Arial"/>
                <a:cs typeface="Arial"/>
                <a:sym typeface="Arial"/>
              </a:rPr>
              <a:t>Featured posts</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A way for the Baobab team to promote content to Scholars.</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Here they can feature different posts, Ask Me Anything sessions with mentors, new lessons, challenges and contests, opportunities and more!</a:t>
            </a:r>
            <a:endParaRPr/>
          </a:p>
        </p:txBody>
      </p:sp>
      <p:sp>
        <p:nvSpPr>
          <p:cNvPr id="1027" name="Shape 1027"/>
          <p:cNvSpPr/>
          <p:nvPr/>
        </p:nvSpPr>
        <p:spPr>
          <a:xfrm flipH="1">
            <a:off x="3149600" y="3472248"/>
            <a:ext cx="508000" cy="506984"/>
          </a:xfrm>
          <a:prstGeom prst="roundRect">
            <a:avLst>
              <a:gd fmla="val 16667" name="adj"/>
            </a:avLst>
          </a:prstGeom>
          <a:solidFill>
            <a:srgbClr val="EA625B">
              <a:alpha val="20000"/>
            </a:srgbClr>
          </a:solidFill>
          <a:ln cap="flat" cmpd="sng" w="9525">
            <a:solidFill>
              <a:srgbClr val="EA625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1028" name="Shape 1028"/>
          <p:cNvPicPr preferRelativeResize="0"/>
          <p:nvPr>
            <p:ph idx="2" type="pic"/>
          </p:nvPr>
        </p:nvPicPr>
        <p:blipFill rotWithShape="1">
          <a:blip r:embed="rId3">
            <a:alphaModFix/>
          </a:blip>
          <a:srcRect b="0" l="0" r="0" t="0"/>
          <a:stretch/>
        </p:blipFill>
        <p:spPr>
          <a:xfrm>
            <a:off x="1649827" y="987551"/>
            <a:ext cx="6840592" cy="4360223"/>
          </a:xfrm>
          <a:prstGeom prst="rect">
            <a:avLst/>
          </a:prstGeom>
          <a:solidFill>
            <a:schemeClr val="lt1"/>
          </a:solidFill>
          <a:ln>
            <a:noFill/>
          </a:ln>
        </p:spPr>
      </p:pic>
      <p:pic>
        <p:nvPicPr>
          <p:cNvPr id="1029" name="Shape 1029"/>
          <p:cNvPicPr preferRelativeResize="0"/>
          <p:nvPr>
            <p:ph idx="3" type="pic"/>
          </p:nvPr>
        </p:nvPicPr>
        <p:blipFill rotWithShape="1">
          <a:blip r:embed="rId4">
            <a:alphaModFix/>
          </a:blip>
          <a:srcRect b="0" l="761" r="761" t="0"/>
          <a:stretch/>
        </p:blipFill>
        <p:spPr>
          <a:xfrm>
            <a:off x="7888224" y="3133344"/>
            <a:ext cx="1584960" cy="2816352"/>
          </a:xfrm>
          <a:prstGeom prst="rect">
            <a:avLst/>
          </a:prstGeom>
          <a:solidFill>
            <a:schemeClr val="lt1"/>
          </a:solidFill>
          <a:ln>
            <a:noFill/>
          </a:ln>
        </p:spPr>
      </p:pic>
      <p:pic>
        <p:nvPicPr>
          <p:cNvPr id="1030" name="Shape 1030"/>
          <p:cNvPicPr preferRelativeResize="0"/>
          <p:nvPr/>
        </p:nvPicPr>
        <p:blipFill rotWithShape="1">
          <a:blip r:embed="rId5">
            <a:alphaModFix/>
          </a:blip>
          <a:srcRect b="-1369" l="-28172" r="-27829" t="-3802"/>
          <a:stretch/>
        </p:blipFill>
        <p:spPr>
          <a:xfrm>
            <a:off x="7315200" y="2664594"/>
            <a:ext cx="2733403" cy="37102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5" name="Shape 1035"/>
        <p:cNvGrpSpPr/>
        <p:nvPr/>
      </p:nvGrpSpPr>
      <p:grpSpPr>
        <a:xfrm>
          <a:off x="0" y="0"/>
          <a:ext cx="0" cy="0"/>
          <a:chOff x="0" y="0"/>
          <a:chExt cx="0" cy="0"/>
        </a:xfrm>
      </p:grpSpPr>
      <p:sp>
        <p:nvSpPr>
          <p:cNvPr id="1036" name="Shape 1036"/>
          <p:cNvSpPr txBox="1"/>
          <p:nvPr>
            <p:ph type="title"/>
          </p:nvPr>
        </p:nvSpPr>
        <p:spPr>
          <a:xfrm>
            <a:off x="9754073" y="451104"/>
            <a:ext cx="1827863" cy="2682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1600"/>
              <a:buFont typeface="Arial"/>
              <a:buNone/>
            </a:pPr>
            <a:r>
              <a:rPr b="0" i="1" lang="en-US" sz="1600" u="none" cap="none" strike="noStrike">
                <a:solidFill>
                  <a:srgbClr val="A5A5A5"/>
                </a:solidFill>
                <a:latin typeface="Arial"/>
                <a:ea typeface="Arial"/>
                <a:cs typeface="Arial"/>
                <a:sym typeface="Arial"/>
              </a:rPr>
              <a:t>Feed</a:t>
            </a:r>
            <a:endParaRPr/>
          </a:p>
        </p:txBody>
      </p:sp>
      <p:sp>
        <p:nvSpPr>
          <p:cNvPr id="1037" name="Shape 1037"/>
          <p:cNvSpPr txBox="1"/>
          <p:nvPr>
            <p:ph idx="1" type="body"/>
          </p:nvPr>
        </p:nvSpPr>
        <p:spPr>
          <a:xfrm>
            <a:off x="9754072" y="1019117"/>
            <a:ext cx="1827864" cy="541324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chemeClr val="dk1"/>
                </a:solidFill>
                <a:latin typeface="Arial"/>
                <a:ea typeface="Arial"/>
                <a:cs typeface="Arial"/>
                <a:sym typeface="Arial"/>
              </a:rPr>
              <a:t>Ask Me Anything</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Baobab mentors and other professionals host Ask Me Anything sessions where Scholars can ask questions that will be answered by the mentor. </a:t>
            </a:r>
            <a:endParaRPr/>
          </a:p>
          <a:p>
            <a:pPr indent="0" lvl="0" marL="0" marR="0" rtl="0" algn="l">
              <a:lnSpc>
                <a:spcPct val="100000"/>
              </a:lnSpc>
              <a:spcBef>
                <a:spcPts val="400"/>
              </a:spcBef>
              <a:spcAft>
                <a:spcPts val="0"/>
              </a:spcAft>
              <a:buClr>
                <a:schemeClr val="dk1"/>
              </a:buClr>
              <a:buSzPts val="1100"/>
              <a:buFont typeface="Arial"/>
              <a:buNone/>
            </a:pPr>
            <a:r>
              <a:t/>
            </a:r>
            <a:endParaRPr b="0" i="0" sz="1100" u="none" cap="none" strike="noStrike">
              <a:solidFill>
                <a:srgbClr val="595959"/>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100"/>
              <a:buFont typeface="Arial"/>
              <a:buNone/>
            </a:pPr>
            <a:r>
              <a:t/>
            </a:r>
            <a:endParaRPr b="0" i="0" sz="1100" u="none" cap="none" strike="noStrike">
              <a:solidFill>
                <a:srgbClr val="595959"/>
              </a:solidFill>
              <a:latin typeface="Arial"/>
              <a:ea typeface="Arial"/>
              <a:cs typeface="Arial"/>
              <a:sym typeface="Arial"/>
            </a:endParaRPr>
          </a:p>
          <a:p>
            <a:pPr indent="0" lvl="0" marL="0" marR="0" rtl="0" algn="l">
              <a:lnSpc>
                <a:spcPct val="100000"/>
              </a:lnSpc>
              <a:spcBef>
                <a:spcPts val="400"/>
              </a:spcBef>
              <a:spcAft>
                <a:spcPts val="0"/>
              </a:spcAft>
              <a:buClr>
                <a:srgbClr val="595959"/>
              </a:buClr>
              <a:buSzPts val="1100"/>
              <a:buFont typeface="Arial"/>
              <a:buNone/>
            </a:pPr>
            <a:r>
              <a:rPr b="0" i="0" lang="en-US" sz="1100" u="none" cap="none" strike="noStrike">
                <a:solidFill>
                  <a:srgbClr val="595959"/>
                </a:solidFill>
                <a:latin typeface="Arial"/>
                <a:ea typeface="Arial"/>
                <a:cs typeface="Arial"/>
                <a:sym typeface="Arial"/>
              </a:rPr>
              <a:t>“</a:t>
            </a:r>
            <a:r>
              <a:rPr b="1" i="0" lang="en-US" sz="1100" u="none" cap="none" strike="noStrike">
                <a:solidFill>
                  <a:srgbClr val="595959"/>
                </a:solidFill>
                <a:latin typeface="Arial"/>
                <a:ea typeface="Arial"/>
                <a:cs typeface="Arial"/>
                <a:sym typeface="Arial"/>
              </a:rPr>
              <a:t>I love the AMA sessions, </a:t>
            </a:r>
            <a:r>
              <a:rPr b="0" i="0" lang="en-US" sz="1100" u="none" cap="none" strike="noStrike">
                <a:solidFill>
                  <a:srgbClr val="595959"/>
                </a:solidFill>
                <a:latin typeface="Arial"/>
                <a:ea typeface="Arial"/>
                <a:cs typeface="Arial"/>
                <a:sym typeface="Arial"/>
              </a:rPr>
              <a:t>very educative, it gives me the opportunity to get real-time answers from experienced professionals and most times I just want to tag everyone to participate or read other's perspectives.” – Mastercard Foundation Scholar </a:t>
            </a:r>
            <a:endParaRPr/>
          </a:p>
          <a:p>
            <a:pPr indent="0" lvl="3" marL="0" marR="0" rtl="0" algn="l">
              <a:lnSpc>
                <a:spcPct val="125000"/>
              </a:lnSpc>
              <a:spcBef>
                <a:spcPts val="800"/>
              </a:spcBef>
              <a:spcAft>
                <a:spcPts val="0"/>
              </a:spcAft>
              <a:buClr>
                <a:srgbClr val="595959"/>
              </a:buClr>
              <a:buSzPts val="1200"/>
              <a:buFont typeface="Arial"/>
              <a:buNone/>
            </a:pPr>
            <a:r>
              <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667"/>
              <a:buFont typeface="Arial"/>
              <a:buNone/>
            </a:pPr>
            <a:r>
              <a:t/>
            </a:r>
            <a:endParaRPr b="0" i="0" sz="2667" u="none" cap="none" strike="noStrike">
              <a:solidFill>
                <a:srgbClr val="595959"/>
              </a:solidFill>
              <a:latin typeface="Arial"/>
              <a:ea typeface="Arial"/>
              <a:cs typeface="Arial"/>
              <a:sym typeface="Arial"/>
            </a:endParaRPr>
          </a:p>
        </p:txBody>
      </p:sp>
      <p:sp>
        <p:nvSpPr>
          <p:cNvPr id="1038" name="Shape 1038"/>
          <p:cNvSpPr/>
          <p:nvPr/>
        </p:nvSpPr>
        <p:spPr>
          <a:xfrm flipH="1">
            <a:off x="3149600" y="3472248"/>
            <a:ext cx="508000" cy="506984"/>
          </a:xfrm>
          <a:prstGeom prst="roundRect">
            <a:avLst>
              <a:gd fmla="val 16667" name="adj"/>
            </a:avLst>
          </a:prstGeom>
          <a:solidFill>
            <a:srgbClr val="EA625B">
              <a:alpha val="20000"/>
            </a:srgbClr>
          </a:solidFill>
          <a:ln cap="flat" cmpd="sng" w="9525">
            <a:solidFill>
              <a:srgbClr val="EA625B"/>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1039" name="Shape 1039"/>
          <p:cNvPicPr preferRelativeResize="0"/>
          <p:nvPr>
            <p:ph idx="2" type="pic"/>
          </p:nvPr>
        </p:nvPicPr>
        <p:blipFill rotWithShape="1">
          <a:blip r:embed="rId3">
            <a:alphaModFix/>
          </a:blip>
          <a:srcRect b="0" l="0" r="0" t="-257"/>
          <a:stretch/>
        </p:blipFill>
        <p:spPr>
          <a:xfrm>
            <a:off x="1649827" y="987551"/>
            <a:ext cx="6840592" cy="4360223"/>
          </a:xfrm>
          <a:prstGeom prst="rect">
            <a:avLst/>
          </a:prstGeom>
          <a:solidFill>
            <a:schemeClr val="lt1"/>
          </a:solidFill>
          <a:ln>
            <a:noFill/>
          </a:ln>
        </p:spPr>
      </p:pic>
      <p:pic>
        <p:nvPicPr>
          <p:cNvPr id="1040" name="Shape 1040"/>
          <p:cNvPicPr preferRelativeResize="0"/>
          <p:nvPr>
            <p:ph idx="3" type="pic"/>
          </p:nvPr>
        </p:nvPicPr>
        <p:blipFill rotWithShape="1">
          <a:blip r:embed="rId4">
            <a:alphaModFix/>
          </a:blip>
          <a:srcRect b="0" l="0" r="0" t="0"/>
          <a:stretch/>
        </p:blipFill>
        <p:spPr>
          <a:xfrm>
            <a:off x="7888224" y="3133344"/>
            <a:ext cx="1584960" cy="2816352"/>
          </a:xfrm>
          <a:prstGeom prst="rect">
            <a:avLst/>
          </a:prstGeom>
          <a:solidFill>
            <a:schemeClr val="lt1"/>
          </a:solidFill>
          <a:ln>
            <a:noFill/>
          </a:ln>
        </p:spPr>
      </p:pic>
      <p:pic>
        <p:nvPicPr>
          <p:cNvPr id="1041" name="Shape 1041"/>
          <p:cNvPicPr preferRelativeResize="0"/>
          <p:nvPr/>
        </p:nvPicPr>
        <p:blipFill rotWithShape="1">
          <a:blip r:embed="rId5">
            <a:alphaModFix/>
          </a:blip>
          <a:srcRect b="-1369" l="-28172" r="-27829" t="-3802"/>
          <a:stretch/>
        </p:blipFill>
        <p:spPr>
          <a:xfrm>
            <a:off x="7315200" y="2664594"/>
            <a:ext cx="2733403" cy="37102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6" name="Shape 1046"/>
        <p:cNvGrpSpPr/>
        <p:nvPr/>
      </p:nvGrpSpPr>
      <p:grpSpPr>
        <a:xfrm>
          <a:off x="0" y="0"/>
          <a:ext cx="0" cy="0"/>
          <a:chOff x="0" y="0"/>
          <a:chExt cx="0" cy="0"/>
        </a:xfrm>
      </p:grpSpPr>
      <p:sp>
        <p:nvSpPr>
          <p:cNvPr id="1047" name="Shape 1047"/>
          <p:cNvSpPr txBox="1"/>
          <p:nvPr>
            <p:ph type="title"/>
          </p:nvPr>
        </p:nvSpPr>
        <p:spPr>
          <a:xfrm>
            <a:off x="9754073" y="451104"/>
            <a:ext cx="1827863" cy="2682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1600"/>
              <a:buFont typeface="Arial"/>
              <a:buNone/>
            </a:pPr>
            <a:r>
              <a:rPr b="0" i="1" lang="en-US" sz="1600" u="none" cap="none" strike="noStrike">
                <a:solidFill>
                  <a:srgbClr val="A5A5A5"/>
                </a:solidFill>
                <a:latin typeface="Arial"/>
                <a:ea typeface="Arial"/>
                <a:cs typeface="Arial"/>
                <a:sym typeface="Arial"/>
              </a:rPr>
              <a:t> Learning</a:t>
            </a:r>
            <a:endParaRPr/>
          </a:p>
        </p:txBody>
      </p:sp>
      <p:pic>
        <p:nvPicPr>
          <p:cNvPr id="1048" name="Shape 1048"/>
          <p:cNvPicPr preferRelativeResize="0"/>
          <p:nvPr>
            <p:ph idx="2" type="pic"/>
          </p:nvPr>
        </p:nvPicPr>
        <p:blipFill rotWithShape="1">
          <a:blip r:embed="rId3">
            <a:alphaModFix/>
          </a:blip>
          <a:srcRect b="0" l="0" r="0" t="0"/>
          <a:stretch/>
        </p:blipFill>
        <p:spPr>
          <a:xfrm>
            <a:off x="1649827" y="987551"/>
            <a:ext cx="6840592" cy="4360223"/>
          </a:xfrm>
          <a:prstGeom prst="rect">
            <a:avLst/>
          </a:prstGeom>
          <a:solidFill>
            <a:schemeClr val="lt1"/>
          </a:solidFill>
          <a:ln>
            <a:noFill/>
          </a:ln>
        </p:spPr>
      </p:pic>
      <p:sp>
        <p:nvSpPr>
          <p:cNvPr id="1049" name="Shape 1049"/>
          <p:cNvSpPr txBox="1"/>
          <p:nvPr>
            <p:ph idx="1" type="body"/>
          </p:nvPr>
        </p:nvSpPr>
        <p:spPr>
          <a:xfrm>
            <a:off x="9754072" y="987552"/>
            <a:ext cx="1827864" cy="541324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chemeClr val="dk1"/>
                </a:solidFill>
                <a:latin typeface="Arial"/>
                <a:ea typeface="Arial"/>
                <a:cs typeface="Arial"/>
                <a:sym typeface="Arial"/>
              </a:rPr>
              <a:t>Lessons</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Scholars can take any of the 30+ lessons available on Baobab on topics such as emotional intelligence, design thinking and writing resumes. </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Completing lessons will unlock badges that track your progress towards developing leadership skills.</a:t>
            </a:r>
            <a:endParaRPr b="0" i="0" sz="1200" u="none" cap="none" strike="noStrike">
              <a:solidFill>
                <a:srgbClr val="595959"/>
              </a:solidFill>
              <a:latin typeface="Arial"/>
              <a:ea typeface="Arial"/>
              <a:cs typeface="Arial"/>
              <a:sym typeface="Arial"/>
            </a:endParaRPr>
          </a:p>
          <a:p>
            <a:pPr indent="0" lvl="3" marL="0" marR="0" rtl="0" algn="l">
              <a:lnSpc>
                <a:spcPct val="125000"/>
              </a:lnSpc>
              <a:spcBef>
                <a:spcPts val="800"/>
              </a:spcBef>
              <a:spcAft>
                <a:spcPts val="0"/>
              </a:spcAft>
              <a:buClr>
                <a:srgbClr val="595959"/>
              </a:buClr>
              <a:buSzPts val="1200"/>
              <a:buFont typeface="Arial"/>
              <a:buNone/>
            </a:pPr>
            <a:r>
              <a:t/>
            </a:r>
            <a:endParaRPr b="0" i="0" sz="1200" u="none" cap="none" strike="noStrike">
              <a:solidFill>
                <a:srgbClr val="595959"/>
              </a:solidFill>
              <a:latin typeface="Arial"/>
              <a:ea typeface="Arial"/>
              <a:cs typeface="Arial"/>
              <a:sym typeface="Arial"/>
            </a:endParaRPr>
          </a:p>
        </p:txBody>
      </p:sp>
      <p:pic>
        <p:nvPicPr>
          <p:cNvPr id="1050" name="Shape 1050"/>
          <p:cNvPicPr preferRelativeResize="0"/>
          <p:nvPr>
            <p:ph idx="3" type="pic"/>
          </p:nvPr>
        </p:nvPicPr>
        <p:blipFill rotWithShape="1">
          <a:blip r:embed="rId4">
            <a:alphaModFix/>
          </a:blip>
          <a:srcRect b="0" l="0" r="0" t="0"/>
          <a:stretch/>
        </p:blipFill>
        <p:spPr>
          <a:xfrm>
            <a:off x="7888224" y="3133344"/>
            <a:ext cx="1584960" cy="2816352"/>
          </a:xfrm>
          <a:prstGeom prst="rect">
            <a:avLst/>
          </a:prstGeom>
          <a:solidFill>
            <a:schemeClr val="lt1"/>
          </a:solidFill>
          <a:ln>
            <a:noFill/>
          </a:ln>
        </p:spPr>
      </p:pic>
      <p:pic>
        <p:nvPicPr>
          <p:cNvPr id="1051" name="Shape 1051"/>
          <p:cNvPicPr preferRelativeResize="0"/>
          <p:nvPr/>
        </p:nvPicPr>
        <p:blipFill rotWithShape="1">
          <a:blip r:embed="rId5">
            <a:alphaModFix/>
          </a:blip>
          <a:srcRect b="-1369" l="-28172" r="-27829" t="-3802"/>
          <a:stretch/>
        </p:blipFill>
        <p:spPr>
          <a:xfrm>
            <a:off x="7315200" y="2664594"/>
            <a:ext cx="2733403" cy="37102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sp>
        <p:nvSpPr>
          <p:cNvPr id="1057" name="Shape 1057"/>
          <p:cNvSpPr txBox="1"/>
          <p:nvPr/>
        </p:nvSpPr>
        <p:spPr>
          <a:xfrm>
            <a:off x="5694685" y="5109931"/>
            <a:ext cx="2084683" cy="2215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US" sz="1440" u="none" cap="none" strike="noStrike">
                <a:solidFill>
                  <a:srgbClr val="842C91"/>
                </a:solidFill>
                <a:latin typeface="Arial"/>
                <a:ea typeface="Arial"/>
                <a:cs typeface="Arial"/>
                <a:sym typeface="Arial"/>
              </a:rPr>
              <a:t>  </a:t>
            </a:r>
            <a:endParaRPr b="0" i="0" sz="1679" u="none" cap="none" strike="noStrike">
              <a:solidFill>
                <a:srgbClr val="000000"/>
              </a:solidFill>
              <a:latin typeface="Arial"/>
              <a:ea typeface="Arial"/>
              <a:cs typeface="Arial"/>
              <a:sym typeface="Arial"/>
            </a:endParaRPr>
          </a:p>
        </p:txBody>
      </p:sp>
      <p:pic>
        <p:nvPicPr>
          <p:cNvPr id="1058" name="Shape 1058"/>
          <p:cNvPicPr preferRelativeResize="0"/>
          <p:nvPr/>
        </p:nvPicPr>
        <p:blipFill rotWithShape="1">
          <a:blip r:embed="rId3">
            <a:alphaModFix/>
          </a:blip>
          <a:srcRect b="0" l="0" r="0" t="0"/>
          <a:stretch/>
        </p:blipFill>
        <p:spPr>
          <a:xfrm>
            <a:off x="5" y="151270"/>
            <a:ext cx="4682831" cy="6555446"/>
          </a:xfrm>
          <a:prstGeom prst="rect">
            <a:avLst/>
          </a:prstGeom>
          <a:noFill/>
          <a:ln>
            <a:noFill/>
          </a:ln>
        </p:spPr>
      </p:pic>
      <p:sp>
        <p:nvSpPr>
          <p:cNvPr id="1059" name="Shape 1059"/>
          <p:cNvSpPr/>
          <p:nvPr/>
        </p:nvSpPr>
        <p:spPr>
          <a:xfrm>
            <a:off x="0" y="6713849"/>
            <a:ext cx="12192000" cy="144151"/>
          </a:xfrm>
          <a:prstGeom prst="rect">
            <a:avLst/>
          </a:prstGeom>
          <a:solidFill>
            <a:srgbClr val="F36B22"/>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060" name="Shape 1060"/>
          <p:cNvSpPr/>
          <p:nvPr/>
        </p:nvSpPr>
        <p:spPr>
          <a:xfrm>
            <a:off x="0" y="0"/>
            <a:ext cx="12192000" cy="15127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061" name="Shape 1061"/>
          <p:cNvSpPr/>
          <p:nvPr/>
        </p:nvSpPr>
        <p:spPr>
          <a:xfrm>
            <a:off x="5484857" y="1320713"/>
            <a:ext cx="5785997"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000000"/>
                </a:solidFill>
                <a:latin typeface="Arial"/>
                <a:ea typeface="Arial"/>
                <a:cs typeface="Arial"/>
                <a:sym typeface="Arial"/>
              </a:rPr>
              <a:t>University and Career Preparedness of Arab Youth Case Study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pic>
        <p:nvPicPr>
          <p:cNvPr descr="https://lh4.googleusercontent.com/oLastv2yOkBZXgVGzhukrEtOvbyFN67xNF-2_lf6b4vN1xgUfj12Hkda8ZHviHUYSNevPN9-oJ6tXo-rbqQlM5H_cFu-XRnNH-SSV258a61ez1dWx4x4QVwbtdkez2CilN2XKmi9M0oCcsLVng" id="1066" name="Shape 1066"/>
          <p:cNvPicPr preferRelativeResize="0"/>
          <p:nvPr/>
        </p:nvPicPr>
        <p:blipFill rotWithShape="1">
          <a:blip r:embed="rId3">
            <a:alphaModFix/>
          </a:blip>
          <a:srcRect b="0" l="0" r="0" t="0"/>
          <a:stretch/>
        </p:blipFill>
        <p:spPr>
          <a:xfrm>
            <a:off x="0" y="898064"/>
            <a:ext cx="4140200" cy="6858000"/>
          </a:xfrm>
          <a:prstGeom prst="rect">
            <a:avLst/>
          </a:prstGeom>
          <a:noFill/>
          <a:ln>
            <a:noFill/>
          </a:ln>
        </p:spPr>
      </p:pic>
      <p:sp>
        <p:nvSpPr>
          <p:cNvPr id="1067" name="Shape 1067"/>
          <p:cNvSpPr/>
          <p:nvPr/>
        </p:nvSpPr>
        <p:spPr>
          <a:xfrm>
            <a:off x="0" y="-7780"/>
            <a:ext cx="12192000" cy="88596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068" name="Shape 1068"/>
          <p:cNvSpPr/>
          <p:nvPr/>
        </p:nvSpPr>
        <p:spPr>
          <a:xfrm>
            <a:off x="1252680" y="104520"/>
            <a:ext cx="9692280" cy="69336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4400"/>
              <a:buFont typeface="Arial"/>
              <a:buNone/>
            </a:pPr>
            <a:r>
              <a:rPr b="1" i="0" lang="en-US" sz="4400" u="none" cap="none" strike="noStrike">
                <a:solidFill>
                  <a:schemeClr val="lt1"/>
                </a:solidFill>
                <a:latin typeface="Arial"/>
                <a:ea typeface="Arial"/>
                <a:cs typeface="Arial"/>
                <a:sym typeface="Arial"/>
              </a:rPr>
              <a:t>Education in the Arab World</a:t>
            </a:r>
            <a:endParaRPr/>
          </a:p>
        </p:txBody>
      </p:sp>
      <p:sp>
        <p:nvSpPr>
          <p:cNvPr id="1069" name="Shape 1069"/>
          <p:cNvSpPr txBox="1"/>
          <p:nvPr/>
        </p:nvSpPr>
        <p:spPr>
          <a:xfrm>
            <a:off x="1887562" y="5406005"/>
            <a:ext cx="65880" cy="69336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chemeClr val="dk1"/>
              </a:buClr>
              <a:buSzPts val="3400"/>
              <a:buFont typeface="Arial"/>
              <a:buNone/>
            </a:pPr>
            <a:r>
              <a:t/>
            </a:r>
            <a:endParaRPr b="0" i="0" sz="4080" u="none" cap="none" strike="noStrike">
              <a:solidFill>
                <a:srgbClr val="000000"/>
              </a:solidFill>
              <a:latin typeface="Helvetica Neue Light"/>
              <a:ea typeface="Helvetica Neue Light"/>
              <a:cs typeface="Helvetica Neue Light"/>
              <a:sym typeface="Helvetica Neue Light"/>
            </a:endParaRPr>
          </a:p>
        </p:txBody>
      </p:sp>
      <p:sp>
        <p:nvSpPr>
          <p:cNvPr id="1070" name="Shape 1070"/>
          <p:cNvSpPr/>
          <p:nvPr/>
        </p:nvSpPr>
        <p:spPr>
          <a:xfrm>
            <a:off x="4848960" y="1351480"/>
            <a:ext cx="6096000" cy="4401205"/>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000000"/>
              </a:buClr>
              <a:buSzPts val="2800"/>
              <a:buFont typeface="Arial"/>
              <a:buChar char="•"/>
            </a:pPr>
            <a:r>
              <a:rPr b="1" lang="en-US" sz="2800" u="sng"/>
              <a:t>Access:</a:t>
            </a:r>
            <a:r>
              <a:rPr b="1" lang="en-US" sz="2800"/>
              <a:t> </a:t>
            </a:r>
            <a:r>
              <a:rPr i="0" lang="en-US" sz="2800" u="none" cap="none" strike="noStrike">
                <a:solidFill>
                  <a:srgbClr val="000000"/>
                </a:solidFill>
              </a:rPr>
              <a:t>The Arab region has the world largest youth population.</a:t>
            </a:r>
            <a:endParaRPr/>
          </a:p>
          <a:p>
            <a:pPr indent="-457200" lvl="0" marL="457200" marR="0" rtl="0" algn="l">
              <a:lnSpc>
                <a:spcPct val="100000"/>
              </a:lnSpc>
              <a:spcBef>
                <a:spcPts val="0"/>
              </a:spcBef>
              <a:spcAft>
                <a:spcPts val="0"/>
              </a:spcAft>
              <a:buClr>
                <a:srgbClr val="000000"/>
              </a:buClr>
              <a:buSzPts val="2800"/>
              <a:buFont typeface="Arial"/>
              <a:buChar char="•"/>
            </a:pPr>
            <a:r>
              <a:rPr b="1" lang="en-US" sz="2800" u="sng"/>
              <a:t>Excellence: </a:t>
            </a:r>
            <a:r>
              <a:rPr lang="en-US" sz="2800"/>
              <a:t>However, n</a:t>
            </a:r>
            <a:r>
              <a:rPr lang="en-US" sz="2800"/>
              <a:t>one of the region’s universities rank in world’s top 100.</a:t>
            </a:r>
            <a:endParaRPr sz="2800"/>
          </a:p>
          <a:p>
            <a:pPr indent="-457200" lvl="0" marL="457200" marR="0" rtl="0" algn="l">
              <a:lnSpc>
                <a:spcPct val="100000"/>
              </a:lnSpc>
              <a:spcBef>
                <a:spcPts val="0"/>
              </a:spcBef>
              <a:spcAft>
                <a:spcPts val="0"/>
              </a:spcAft>
              <a:buClr>
                <a:srgbClr val="000000"/>
              </a:buClr>
              <a:buSzPts val="2800"/>
              <a:buFont typeface="Arial"/>
              <a:buChar char="•"/>
            </a:pPr>
            <a:r>
              <a:rPr b="1" lang="en-US" sz="2800" u="sng"/>
              <a:t>Impact:</a:t>
            </a:r>
            <a:r>
              <a:rPr b="1" lang="en-US" sz="2800"/>
              <a:t> </a:t>
            </a:r>
            <a:r>
              <a:rPr i="0" lang="en-US" sz="2800" u="none" cap="none" strike="noStrike">
                <a:solidFill>
                  <a:srgbClr val="000000"/>
                </a:solidFill>
              </a:rPr>
              <a:t>In the UAE, 1/3 of the higher education budget goes towards preparing high school graduates who are unprepared to do college work.</a:t>
            </a:r>
            <a:endParaRPr/>
          </a:p>
          <a:p>
            <a:pPr indent="0" lvl="0" marL="0" marR="0" rtl="0" algn="l">
              <a:lnSpc>
                <a:spcPct val="100000"/>
              </a:lnSpc>
              <a:spcBef>
                <a:spcPts val="0"/>
              </a:spcBef>
              <a:spcAft>
                <a:spcPts val="0"/>
              </a:spcAft>
              <a:buNone/>
            </a:pPr>
            <a:r>
              <a:t/>
            </a:r>
            <a:endParaRPr b="1"/>
          </a:p>
        </p:txBody>
      </p:sp>
      <p:sp>
        <p:nvSpPr>
          <p:cNvPr id="1071" name="Shape 1071"/>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72" name="Shape 1072"/>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6" name="Shape 1076"/>
        <p:cNvGrpSpPr/>
        <p:nvPr/>
      </p:nvGrpSpPr>
      <p:grpSpPr>
        <a:xfrm>
          <a:off x="0" y="0"/>
          <a:ext cx="0" cy="0"/>
          <a:chOff x="0" y="0"/>
          <a:chExt cx="0" cy="0"/>
        </a:xfrm>
      </p:grpSpPr>
      <p:pic>
        <p:nvPicPr>
          <p:cNvPr descr="https://lh4.googleusercontent.com/oLastv2yOkBZXgVGzhukrEtOvbyFN67xNF-2_lf6b4vN1xgUfj12Hkda8ZHviHUYSNevPN9-oJ6tXo-rbqQlM5H_cFu-XRnNH-SSV258a61ez1dWx4x4QVwbtdkez2CilN2XKmi9M0oCcsLVng" id="1077" name="Shape 1077"/>
          <p:cNvPicPr preferRelativeResize="0"/>
          <p:nvPr/>
        </p:nvPicPr>
        <p:blipFill rotWithShape="1">
          <a:blip r:embed="rId3">
            <a:alphaModFix/>
          </a:blip>
          <a:srcRect b="0" l="0" r="0" t="0"/>
          <a:stretch/>
        </p:blipFill>
        <p:spPr>
          <a:xfrm>
            <a:off x="0" y="898064"/>
            <a:ext cx="4140200" cy="6858000"/>
          </a:xfrm>
          <a:prstGeom prst="rect">
            <a:avLst/>
          </a:prstGeom>
          <a:noFill/>
          <a:ln>
            <a:noFill/>
          </a:ln>
        </p:spPr>
      </p:pic>
      <p:sp>
        <p:nvSpPr>
          <p:cNvPr id="1078" name="Shape 1078"/>
          <p:cNvSpPr/>
          <p:nvPr/>
        </p:nvSpPr>
        <p:spPr>
          <a:xfrm>
            <a:off x="0" y="-7780"/>
            <a:ext cx="12192000" cy="88590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079" name="Shape 1079"/>
          <p:cNvSpPr/>
          <p:nvPr/>
        </p:nvSpPr>
        <p:spPr>
          <a:xfrm>
            <a:off x="1252680" y="104520"/>
            <a:ext cx="9692400" cy="693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4400"/>
              <a:buFont typeface="Arial"/>
              <a:buNone/>
            </a:pPr>
            <a:r>
              <a:rPr b="1" lang="en-US" sz="4400">
                <a:solidFill>
                  <a:schemeClr val="lt1"/>
                </a:solidFill>
              </a:rPr>
              <a:t>Vision</a:t>
            </a:r>
            <a:endParaRPr/>
          </a:p>
        </p:txBody>
      </p:sp>
      <p:sp>
        <p:nvSpPr>
          <p:cNvPr id="1080" name="Shape 1080"/>
          <p:cNvSpPr txBox="1"/>
          <p:nvPr/>
        </p:nvSpPr>
        <p:spPr>
          <a:xfrm>
            <a:off x="1887562" y="5406005"/>
            <a:ext cx="66000" cy="69330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chemeClr val="dk1"/>
              </a:buClr>
              <a:buSzPts val="3400"/>
              <a:buFont typeface="Arial"/>
              <a:buNone/>
            </a:pPr>
            <a:r>
              <a:t/>
            </a:r>
            <a:endParaRPr b="0" i="0" sz="4080" u="none" cap="none" strike="noStrike">
              <a:solidFill>
                <a:srgbClr val="000000"/>
              </a:solidFill>
              <a:latin typeface="Helvetica Neue Light"/>
              <a:ea typeface="Helvetica Neue Light"/>
              <a:cs typeface="Helvetica Neue Light"/>
              <a:sym typeface="Helvetica Neue Light"/>
            </a:endParaRPr>
          </a:p>
        </p:txBody>
      </p:sp>
      <p:sp>
        <p:nvSpPr>
          <p:cNvPr id="1081" name="Shape 1081"/>
          <p:cNvSpPr txBox="1"/>
          <p:nvPr/>
        </p:nvSpPr>
        <p:spPr>
          <a:xfrm>
            <a:off x="0" y="6349472"/>
            <a:ext cx="12192000" cy="508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82" name="Shape 1082"/>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sp>
        <p:nvSpPr>
          <p:cNvPr id="1083" name="Shape 1083"/>
          <p:cNvSpPr txBox="1"/>
          <p:nvPr/>
        </p:nvSpPr>
        <p:spPr>
          <a:xfrm>
            <a:off x="5048175" y="1420925"/>
            <a:ext cx="6412800" cy="4678500"/>
          </a:xfrm>
          <a:prstGeom prst="rect">
            <a:avLst/>
          </a:prstGeom>
          <a:noFill/>
          <a:ln>
            <a:noFill/>
          </a:ln>
        </p:spPr>
        <p:txBody>
          <a:bodyPr anchorCtr="0" anchor="t" bIns="45700" lIns="91425" spcFirstLastPara="1" rIns="91425" wrap="square" tIns="45700">
            <a:noAutofit/>
          </a:bodyPr>
          <a:lstStyle/>
          <a:p>
            <a:pPr indent="0" lvl="0" marL="0" rtl="0">
              <a:lnSpc>
                <a:spcPct val="115000"/>
              </a:lnSpc>
              <a:spcBef>
                <a:spcPts val="0"/>
              </a:spcBef>
              <a:spcAft>
                <a:spcPts val="0"/>
              </a:spcAft>
              <a:buClr>
                <a:schemeClr val="dk1"/>
              </a:buClr>
              <a:buSzPts val="1100"/>
              <a:buFont typeface="Arial"/>
              <a:buNone/>
            </a:pPr>
            <a:r>
              <a:rPr b="1" lang="en-US" sz="3000">
                <a:solidFill>
                  <a:schemeClr val="dk1"/>
                </a:solidFill>
              </a:rPr>
              <a:t>A university and career readiness program to help Arab youth achieve success with:</a:t>
            </a:r>
            <a:endParaRPr b="1" sz="3000">
              <a:solidFill>
                <a:schemeClr val="dk1"/>
              </a:solidFill>
            </a:endParaRPr>
          </a:p>
          <a:p>
            <a:pPr indent="-381000" lvl="0" marL="457200" marR="0" rtl="0" algn="l">
              <a:lnSpc>
                <a:spcPct val="115000"/>
              </a:lnSpc>
              <a:spcBef>
                <a:spcPts val="0"/>
              </a:spcBef>
              <a:spcAft>
                <a:spcPts val="0"/>
              </a:spcAft>
              <a:buClr>
                <a:schemeClr val="dk1"/>
              </a:buClr>
              <a:buSzPts val="2400"/>
              <a:buFont typeface="Arial"/>
              <a:buChar char="●"/>
            </a:pPr>
            <a:r>
              <a:rPr b="1" i="0" lang="en-US" sz="3000" u="none" cap="none" strike="noStrike">
                <a:solidFill>
                  <a:schemeClr val="dk1"/>
                </a:solidFill>
                <a:latin typeface="Arial"/>
                <a:ea typeface="Arial"/>
                <a:cs typeface="Arial"/>
                <a:sym typeface="Arial"/>
              </a:rPr>
              <a:t>Regionalized Career Exploration Tool (me3)</a:t>
            </a:r>
            <a:endParaRPr sz="3000"/>
          </a:p>
          <a:p>
            <a:pPr indent="-381000" lvl="0" marL="457200" marR="0" rtl="0" algn="l">
              <a:lnSpc>
                <a:spcPct val="115000"/>
              </a:lnSpc>
              <a:spcBef>
                <a:spcPts val="0"/>
              </a:spcBef>
              <a:spcAft>
                <a:spcPts val="0"/>
              </a:spcAft>
              <a:buClr>
                <a:schemeClr val="dk1"/>
              </a:buClr>
              <a:buSzPts val="2400"/>
              <a:buFont typeface="Arial"/>
              <a:buChar char="●"/>
            </a:pPr>
            <a:r>
              <a:rPr b="1" i="0" lang="en-US" sz="3000" u="none" cap="none" strike="noStrike">
                <a:solidFill>
                  <a:schemeClr val="dk1"/>
                </a:solidFill>
                <a:latin typeface="Arial"/>
                <a:ea typeface="Arial"/>
                <a:cs typeface="Arial"/>
                <a:sym typeface="Arial"/>
              </a:rPr>
              <a:t>On Demand, Scalable Development in Soft Skills</a:t>
            </a:r>
            <a:endParaRPr sz="3000"/>
          </a:p>
          <a:p>
            <a:pPr indent="-381000" lvl="0" marL="457200" marR="0" rtl="0" algn="l">
              <a:lnSpc>
                <a:spcPct val="115000"/>
              </a:lnSpc>
              <a:spcBef>
                <a:spcPts val="0"/>
              </a:spcBef>
              <a:spcAft>
                <a:spcPts val="0"/>
              </a:spcAft>
              <a:buClr>
                <a:schemeClr val="dk1"/>
              </a:buClr>
              <a:buSzPts val="2400"/>
              <a:buFont typeface="Arial"/>
              <a:buChar char="●"/>
            </a:pPr>
            <a:r>
              <a:rPr b="1" i="0" lang="en-US" sz="3000" u="none" cap="none" strike="noStrike">
                <a:solidFill>
                  <a:schemeClr val="dk1"/>
                </a:solidFill>
                <a:latin typeface="Arial"/>
                <a:ea typeface="Arial"/>
                <a:cs typeface="Arial"/>
                <a:sym typeface="Arial"/>
              </a:rPr>
              <a:t>Trained Success Advisors</a:t>
            </a:r>
            <a:endParaRPr sz="3000"/>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7" name="Shape 1087"/>
        <p:cNvGrpSpPr/>
        <p:nvPr/>
      </p:nvGrpSpPr>
      <p:grpSpPr>
        <a:xfrm>
          <a:off x="0" y="0"/>
          <a:ext cx="0" cy="0"/>
          <a:chOff x="0" y="0"/>
          <a:chExt cx="0" cy="0"/>
        </a:xfrm>
      </p:grpSpPr>
      <p:pic>
        <p:nvPicPr>
          <p:cNvPr descr="https://lh4.googleusercontent.com/oLastv2yOkBZXgVGzhukrEtOvbyFN67xNF-2_lf6b4vN1xgUfj12Hkda8ZHviHUYSNevPN9-oJ6tXo-rbqQlM5H_cFu-XRnNH-SSV258a61ez1dWx4x4QVwbtdkez2CilN2XKmi9M0oCcsLVng" id="1088" name="Shape 1088"/>
          <p:cNvPicPr preferRelativeResize="0"/>
          <p:nvPr/>
        </p:nvPicPr>
        <p:blipFill rotWithShape="1">
          <a:blip r:embed="rId3">
            <a:alphaModFix/>
          </a:blip>
          <a:srcRect b="0" l="0" r="0" t="0"/>
          <a:stretch/>
        </p:blipFill>
        <p:spPr>
          <a:xfrm>
            <a:off x="0" y="898064"/>
            <a:ext cx="4140200" cy="6858000"/>
          </a:xfrm>
          <a:prstGeom prst="rect">
            <a:avLst/>
          </a:prstGeom>
          <a:noFill/>
          <a:ln>
            <a:noFill/>
          </a:ln>
        </p:spPr>
      </p:pic>
      <p:sp>
        <p:nvSpPr>
          <p:cNvPr id="1089" name="Shape 1089"/>
          <p:cNvSpPr/>
          <p:nvPr/>
        </p:nvSpPr>
        <p:spPr>
          <a:xfrm>
            <a:off x="0" y="-7780"/>
            <a:ext cx="12192000" cy="88596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090" name="Shape 1090"/>
          <p:cNvSpPr/>
          <p:nvPr/>
        </p:nvSpPr>
        <p:spPr>
          <a:xfrm>
            <a:off x="1252680" y="104520"/>
            <a:ext cx="9692280" cy="69336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i="0" lang="en-US" sz="4320" u="none" cap="none" strike="noStrike">
                <a:solidFill>
                  <a:srgbClr val="F2F2F2"/>
                </a:solidFill>
                <a:latin typeface="Arial"/>
                <a:ea typeface="Arial"/>
                <a:cs typeface="Arial"/>
                <a:sym typeface="Arial"/>
              </a:rPr>
              <a:t>Barriers to Engagement</a:t>
            </a:r>
            <a:endParaRPr b="1" i="0" sz="4320" u="none" cap="none" strike="noStrike">
              <a:solidFill>
                <a:srgbClr val="F2F2F2"/>
              </a:solidFill>
              <a:latin typeface="Arial"/>
              <a:ea typeface="Arial"/>
              <a:cs typeface="Arial"/>
              <a:sym typeface="Arial"/>
            </a:endParaRPr>
          </a:p>
        </p:txBody>
      </p:sp>
      <p:sp>
        <p:nvSpPr>
          <p:cNvPr id="1091" name="Shape 1091"/>
          <p:cNvSpPr txBox="1"/>
          <p:nvPr/>
        </p:nvSpPr>
        <p:spPr>
          <a:xfrm>
            <a:off x="1887562" y="5406005"/>
            <a:ext cx="65880" cy="69336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chemeClr val="dk1"/>
              </a:buClr>
              <a:buSzPts val="3400"/>
              <a:buFont typeface="Arial"/>
              <a:buNone/>
            </a:pPr>
            <a:r>
              <a:t/>
            </a:r>
            <a:endParaRPr b="0" i="0" sz="4080" u="none" cap="none" strike="noStrike">
              <a:solidFill>
                <a:srgbClr val="000000"/>
              </a:solidFill>
              <a:latin typeface="Helvetica Neue Light"/>
              <a:ea typeface="Helvetica Neue Light"/>
              <a:cs typeface="Helvetica Neue Light"/>
              <a:sym typeface="Helvetica Neue Light"/>
            </a:endParaRPr>
          </a:p>
        </p:txBody>
      </p:sp>
      <p:sp>
        <p:nvSpPr>
          <p:cNvPr id="1092" name="Shape 1092"/>
          <p:cNvSpPr/>
          <p:nvPr/>
        </p:nvSpPr>
        <p:spPr>
          <a:xfrm>
            <a:off x="4856150" y="1192925"/>
            <a:ext cx="5083800" cy="504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sz="3600">
              <a:latin typeface="Montserrat Medium"/>
              <a:ea typeface="Montserrat Medium"/>
              <a:cs typeface="Montserrat Medium"/>
              <a:sym typeface="Montserrat Medium"/>
            </a:endParaRPr>
          </a:p>
          <a:p>
            <a:pPr indent="-469900" lvl="0" marL="457200" marR="0" rtl="0" algn="l">
              <a:lnSpc>
                <a:spcPct val="100000"/>
              </a:lnSpc>
              <a:spcBef>
                <a:spcPts val="0"/>
              </a:spcBef>
              <a:spcAft>
                <a:spcPts val="0"/>
              </a:spcAft>
              <a:buClr>
                <a:srgbClr val="000000"/>
              </a:buClr>
              <a:buSzPts val="3000"/>
              <a:buFont typeface="Arial"/>
              <a:buChar char="•"/>
            </a:pPr>
            <a:r>
              <a:rPr b="1" i="0" lang="en-US" sz="3000" u="none" cap="none" strike="noStrike">
                <a:solidFill>
                  <a:srgbClr val="000000"/>
                </a:solidFill>
              </a:rPr>
              <a:t>English </a:t>
            </a:r>
            <a:r>
              <a:rPr b="1" lang="en-US" sz="3000"/>
              <a:t>competency</a:t>
            </a:r>
            <a:endParaRPr b="1" sz="3000"/>
          </a:p>
          <a:p>
            <a:pPr indent="-469900" lvl="0" marL="457200" marR="0" rtl="0" algn="l">
              <a:lnSpc>
                <a:spcPct val="100000"/>
              </a:lnSpc>
              <a:spcBef>
                <a:spcPts val="0"/>
              </a:spcBef>
              <a:spcAft>
                <a:spcPts val="0"/>
              </a:spcAft>
              <a:buClr>
                <a:srgbClr val="000000"/>
              </a:buClr>
              <a:buSzPts val="3000"/>
              <a:buFont typeface="Arial"/>
              <a:buChar char="•"/>
            </a:pPr>
            <a:r>
              <a:rPr b="1" i="0" lang="en-US" sz="3000" u="none" cap="none" strike="noStrike">
                <a:solidFill>
                  <a:srgbClr val="000000"/>
                </a:solidFill>
              </a:rPr>
              <a:t>Cultural contexts </a:t>
            </a:r>
            <a:endParaRPr b="1" sz="3000"/>
          </a:p>
          <a:p>
            <a:pPr indent="-469900" lvl="0" marL="457200" marR="0" rtl="0" algn="l">
              <a:lnSpc>
                <a:spcPct val="100000"/>
              </a:lnSpc>
              <a:spcBef>
                <a:spcPts val="0"/>
              </a:spcBef>
              <a:spcAft>
                <a:spcPts val="0"/>
              </a:spcAft>
              <a:buClr>
                <a:srgbClr val="000000"/>
              </a:buClr>
              <a:buSzPts val="3000"/>
              <a:buFont typeface="Arial"/>
              <a:buChar char="•"/>
            </a:pPr>
            <a:r>
              <a:rPr b="1" lang="en-US" sz="3000"/>
              <a:t>Parents desires and concerns </a:t>
            </a:r>
            <a:endParaRPr b="1" sz="3000"/>
          </a:p>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endParaRPr>
          </a:p>
        </p:txBody>
      </p:sp>
      <p:sp>
        <p:nvSpPr>
          <p:cNvPr id="1093" name="Shape 1093"/>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94" name="Shape 1094"/>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8" name="Shape 1098"/>
        <p:cNvGrpSpPr/>
        <p:nvPr/>
      </p:nvGrpSpPr>
      <p:grpSpPr>
        <a:xfrm>
          <a:off x="0" y="0"/>
          <a:ext cx="0" cy="0"/>
          <a:chOff x="0" y="0"/>
          <a:chExt cx="0" cy="0"/>
        </a:xfrm>
      </p:grpSpPr>
      <p:pic>
        <p:nvPicPr>
          <p:cNvPr descr="https://lh4.googleusercontent.com/oLastv2yOkBZXgVGzhukrEtOvbyFN67xNF-2_lf6b4vN1xgUfj12Hkda8ZHviHUYSNevPN9-oJ6tXo-rbqQlM5H_cFu-XRnNH-SSV258a61ez1dWx4x4QVwbtdkez2CilN2XKmi9M0oCcsLVng" id="1099" name="Shape 1099"/>
          <p:cNvPicPr preferRelativeResize="0"/>
          <p:nvPr/>
        </p:nvPicPr>
        <p:blipFill rotWithShape="1">
          <a:blip r:embed="rId3">
            <a:alphaModFix/>
          </a:blip>
          <a:srcRect b="0" l="0" r="0" t="0"/>
          <a:stretch/>
        </p:blipFill>
        <p:spPr>
          <a:xfrm>
            <a:off x="0" y="898064"/>
            <a:ext cx="4140200" cy="6858000"/>
          </a:xfrm>
          <a:prstGeom prst="rect">
            <a:avLst/>
          </a:prstGeom>
          <a:noFill/>
          <a:ln>
            <a:noFill/>
          </a:ln>
        </p:spPr>
      </p:pic>
      <p:sp>
        <p:nvSpPr>
          <p:cNvPr id="1100" name="Shape 1100"/>
          <p:cNvSpPr/>
          <p:nvPr/>
        </p:nvSpPr>
        <p:spPr>
          <a:xfrm>
            <a:off x="0" y="-7780"/>
            <a:ext cx="12192000" cy="88596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01" name="Shape 1101"/>
          <p:cNvSpPr/>
          <p:nvPr/>
        </p:nvSpPr>
        <p:spPr>
          <a:xfrm>
            <a:off x="1252680" y="104520"/>
            <a:ext cx="9692280" cy="69336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i="0" lang="en-US" sz="4320" u="none" cap="none" strike="noStrike">
                <a:solidFill>
                  <a:srgbClr val="F2F2F2"/>
                </a:solidFill>
                <a:latin typeface="Arial"/>
                <a:ea typeface="Arial"/>
                <a:cs typeface="Arial"/>
                <a:sym typeface="Arial"/>
              </a:rPr>
              <a:t>Primary Motivators</a:t>
            </a:r>
            <a:endParaRPr b="1" i="0" sz="4320" u="none" cap="none" strike="noStrike">
              <a:solidFill>
                <a:srgbClr val="F2F2F2"/>
              </a:solidFill>
              <a:latin typeface="Arial"/>
              <a:ea typeface="Arial"/>
              <a:cs typeface="Arial"/>
              <a:sym typeface="Arial"/>
            </a:endParaRPr>
          </a:p>
        </p:txBody>
      </p:sp>
      <p:sp>
        <p:nvSpPr>
          <p:cNvPr id="1102" name="Shape 1102"/>
          <p:cNvSpPr txBox="1"/>
          <p:nvPr/>
        </p:nvSpPr>
        <p:spPr>
          <a:xfrm>
            <a:off x="1887562" y="5406005"/>
            <a:ext cx="65880" cy="69336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chemeClr val="dk1"/>
              </a:buClr>
              <a:buSzPts val="3400"/>
              <a:buFont typeface="Arial"/>
              <a:buNone/>
            </a:pPr>
            <a:r>
              <a:t/>
            </a:r>
            <a:endParaRPr b="0" i="0" sz="4080" u="none" cap="none" strike="noStrike">
              <a:solidFill>
                <a:srgbClr val="000000"/>
              </a:solidFill>
              <a:latin typeface="Helvetica Neue Light"/>
              <a:ea typeface="Helvetica Neue Light"/>
              <a:cs typeface="Helvetica Neue Light"/>
              <a:sym typeface="Helvetica Neue Light"/>
            </a:endParaRPr>
          </a:p>
        </p:txBody>
      </p:sp>
      <p:sp>
        <p:nvSpPr>
          <p:cNvPr id="1103" name="Shape 1103"/>
          <p:cNvSpPr/>
          <p:nvPr/>
        </p:nvSpPr>
        <p:spPr>
          <a:xfrm>
            <a:off x="4616000" y="1243950"/>
            <a:ext cx="5670900" cy="4739700"/>
          </a:xfrm>
          <a:prstGeom prst="rect">
            <a:avLst/>
          </a:prstGeom>
          <a:noFill/>
          <a:ln>
            <a:noFill/>
          </a:ln>
        </p:spPr>
        <p:txBody>
          <a:bodyPr anchorCtr="0" anchor="t" bIns="45700" lIns="91425" spcFirstLastPara="1" rIns="91425" wrap="square" tIns="45700">
            <a:noAutofit/>
          </a:bodyPr>
          <a:lstStyle/>
          <a:p>
            <a:pPr indent="-495300" lvl="0" marL="533400" marR="0" rtl="0" algn="l">
              <a:lnSpc>
                <a:spcPct val="100000"/>
              </a:lnSpc>
              <a:spcBef>
                <a:spcPts val="0"/>
              </a:spcBef>
              <a:spcAft>
                <a:spcPts val="0"/>
              </a:spcAft>
              <a:buClr>
                <a:srgbClr val="87189D"/>
              </a:buClr>
              <a:buSzPts val="3000"/>
              <a:buFont typeface="Arial"/>
              <a:buChar char="•"/>
            </a:pPr>
            <a:r>
              <a:rPr b="1" lang="en-US" sz="3000">
                <a:solidFill>
                  <a:schemeClr val="dk1"/>
                </a:solidFill>
              </a:rPr>
              <a:t>Fun, </a:t>
            </a:r>
            <a:r>
              <a:rPr b="1" i="0" lang="en-US" sz="3000" u="none" cap="none" strike="noStrike">
                <a:solidFill>
                  <a:schemeClr val="dk1"/>
                </a:solidFill>
              </a:rPr>
              <a:t>Purpose-driven exploration</a:t>
            </a:r>
            <a:endParaRPr b="1" sz="3000"/>
          </a:p>
          <a:p>
            <a:pPr indent="-495300" lvl="0" marL="533400" marR="0" rtl="0" algn="l">
              <a:lnSpc>
                <a:spcPct val="100000"/>
              </a:lnSpc>
              <a:spcBef>
                <a:spcPts val="0"/>
              </a:spcBef>
              <a:spcAft>
                <a:spcPts val="0"/>
              </a:spcAft>
              <a:buClr>
                <a:srgbClr val="87189D"/>
              </a:buClr>
              <a:buSzPts val="3000"/>
              <a:buFont typeface="Arial"/>
              <a:buChar char="•"/>
            </a:pPr>
            <a:r>
              <a:rPr b="1" i="0" lang="en-US" sz="3000" u="none" cap="none" strike="noStrike">
                <a:solidFill>
                  <a:schemeClr val="dk1"/>
                </a:solidFill>
              </a:rPr>
              <a:t>Easy, on-demand, incentivized skill development</a:t>
            </a:r>
            <a:endParaRPr b="1" sz="3000"/>
          </a:p>
          <a:p>
            <a:pPr indent="-495300" lvl="0" marL="533400" marR="0" rtl="0" algn="l">
              <a:lnSpc>
                <a:spcPct val="100000"/>
              </a:lnSpc>
              <a:spcBef>
                <a:spcPts val="0"/>
              </a:spcBef>
              <a:spcAft>
                <a:spcPts val="0"/>
              </a:spcAft>
              <a:buClr>
                <a:srgbClr val="87189D"/>
              </a:buClr>
              <a:buSzPts val="3000"/>
              <a:buFont typeface="Arial"/>
              <a:buChar char="•"/>
            </a:pPr>
            <a:r>
              <a:rPr b="1" i="0" lang="en-US" sz="3000" u="none" cap="none" strike="noStrike">
                <a:solidFill>
                  <a:schemeClr val="dk1"/>
                </a:solidFill>
              </a:rPr>
              <a:t>Personalized, high-quality University and Career Advising</a:t>
            </a:r>
            <a:endParaRPr b="1" sz="3000"/>
          </a:p>
          <a:p>
            <a:pPr indent="0" lvl="0" marL="0" marR="0" rtl="0" algn="l">
              <a:lnSpc>
                <a:spcPct val="100000"/>
              </a:lnSpc>
              <a:spcBef>
                <a:spcPts val="0"/>
              </a:spcBef>
              <a:spcAft>
                <a:spcPts val="0"/>
              </a:spcAft>
              <a:buClr>
                <a:srgbClr val="000000"/>
              </a:buClr>
              <a:buSzPts val="1400"/>
              <a:buFont typeface="Arial"/>
              <a:buNone/>
            </a:pPr>
            <a:r>
              <a:t/>
            </a:r>
            <a:endParaRPr b="1" i="0" sz="3000" u="none" cap="none" strike="noStrike">
              <a:solidFill>
                <a:srgbClr val="000000"/>
              </a:solidFill>
            </a:endParaRPr>
          </a:p>
        </p:txBody>
      </p:sp>
      <p:sp>
        <p:nvSpPr>
          <p:cNvPr id="1104" name="Shape 1104"/>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05" name="Shape 1105"/>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sp>
        <p:nvSpPr>
          <p:cNvPr id="1110" name="Shape 1110"/>
          <p:cNvSpPr/>
          <p:nvPr/>
        </p:nvSpPr>
        <p:spPr>
          <a:xfrm>
            <a:off x="0" y="-7780"/>
            <a:ext cx="12192000" cy="88596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11" name="Shape 1111"/>
          <p:cNvSpPr/>
          <p:nvPr/>
        </p:nvSpPr>
        <p:spPr>
          <a:xfrm>
            <a:off x="1252680" y="104520"/>
            <a:ext cx="9692280" cy="69336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i="0" lang="en-US" sz="4320" u="none" cap="none" strike="noStrike">
                <a:solidFill>
                  <a:srgbClr val="F2F2F2"/>
                </a:solidFill>
                <a:latin typeface="Arial"/>
                <a:ea typeface="Arial"/>
                <a:cs typeface="Arial"/>
                <a:sym typeface="Arial"/>
              </a:rPr>
              <a:t>me3 Career Exploration Tool</a:t>
            </a:r>
            <a:endParaRPr b="1" i="0" sz="4320" u="none" cap="none" strike="noStrike">
              <a:solidFill>
                <a:srgbClr val="F2F2F2"/>
              </a:solidFill>
              <a:latin typeface="Arial"/>
              <a:ea typeface="Arial"/>
              <a:cs typeface="Arial"/>
              <a:sym typeface="Arial"/>
            </a:endParaRPr>
          </a:p>
        </p:txBody>
      </p:sp>
      <p:sp>
        <p:nvSpPr>
          <p:cNvPr id="1112" name="Shape 1112"/>
          <p:cNvSpPr txBox="1"/>
          <p:nvPr/>
        </p:nvSpPr>
        <p:spPr>
          <a:xfrm>
            <a:off x="1887562" y="5406005"/>
            <a:ext cx="65880" cy="69336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chemeClr val="dk1"/>
              </a:buClr>
              <a:buSzPts val="3400"/>
              <a:buFont typeface="Arial"/>
              <a:buNone/>
            </a:pPr>
            <a:r>
              <a:t/>
            </a:r>
            <a:endParaRPr b="0" i="0" sz="4080" u="none" cap="none" strike="noStrike">
              <a:solidFill>
                <a:srgbClr val="000000"/>
              </a:solidFill>
              <a:latin typeface="Helvetica Neue Light"/>
              <a:ea typeface="Helvetica Neue Light"/>
              <a:cs typeface="Helvetica Neue Light"/>
              <a:sym typeface="Helvetica Neue Light"/>
            </a:endParaRPr>
          </a:p>
        </p:txBody>
      </p:sp>
      <p:pic>
        <p:nvPicPr>
          <p:cNvPr id="1113" name="Shape 1113"/>
          <p:cNvPicPr preferRelativeResize="0"/>
          <p:nvPr/>
        </p:nvPicPr>
        <p:blipFill rotWithShape="1">
          <a:blip r:embed="rId3">
            <a:alphaModFix/>
          </a:blip>
          <a:srcRect b="0" l="0" r="0" t="0"/>
          <a:stretch/>
        </p:blipFill>
        <p:spPr>
          <a:xfrm>
            <a:off x="2643901" y="1681695"/>
            <a:ext cx="6904213" cy="4497090"/>
          </a:xfrm>
          <a:prstGeom prst="rect">
            <a:avLst/>
          </a:prstGeom>
          <a:noFill/>
          <a:ln>
            <a:noFill/>
          </a:ln>
          <a:effectLst>
            <a:outerShdw blurRad="57150" rotWithShape="0" algn="bl" dir="8640000" dist="104775">
              <a:srgbClr val="000000">
                <a:alpha val="49803"/>
              </a:srgbClr>
            </a:outerShdw>
          </a:effectLst>
        </p:spPr>
      </p:pic>
      <p:sp>
        <p:nvSpPr>
          <p:cNvPr id="1114" name="Shape 1114"/>
          <p:cNvSpPr/>
          <p:nvPr/>
        </p:nvSpPr>
        <p:spPr>
          <a:xfrm>
            <a:off x="2508240" y="998416"/>
            <a:ext cx="7175520" cy="56304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600"/>
              <a:buFont typeface="Arial"/>
              <a:buNone/>
            </a:pPr>
            <a:r>
              <a:rPr b="1" i="0" lang="en-US" sz="1920" u="none" cap="none" strike="noStrike">
                <a:solidFill>
                  <a:srgbClr val="842C91"/>
                </a:solidFill>
                <a:latin typeface="Arial"/>
                <a:ea typeface="Arial"/>
                <a:cs typeface="Arial"/>
                <a:sym typeface="Arial"/>
              </a:rPr>
              <a:t>me3 is an interactive image-based tool that matches Young Thinkers’ interests and passions to career paths.</a:t>
            </a:r>
            <a:endParaRPr b="1" i="0" sz="1920" u="none" cap="none" strike="noStrike">
              <a:solidFill>
                <a:srgbClr val="842C91"/>
              </a:solidFill>
              <a:latin typeface="Arial"/>
              <a:ea typeface="Arial"/>
              <a:cs typeface="Arial"/>
              <a:sym typeface="Arial"/>
            </a:endParaRPr>
          </a:p>
        </p:txBody>
      </p:sp>
      <p:sp>
        <p:nvSpPr>
          <p:cNvPr id="1115" name="Shape 1115"/>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16" name="Shape 1116"/>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Shape 1121"/>
          <p:cNvSpPr/>
          <p:nvPr/>
        </p:nvSpPr>
        <p:spPr>
          <a:xfrm>
            <a:off x="0" y="-7770"/>
            <a:ext cx="12192000" cy="116424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22" name="Shape 1122"/>
          <p:cNvSpPr/>
          <p:nvPr/>
        </p:nvSpPr>
        <p:spPr>
          <a:xfrm>
            <a:off x="749820" y="176190"/>
            <a:ext cx="10692360" cy="79632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i="0" lang="en-US" sz="4320" u="none" cap="none" strike="noStrike">
                <a:solidFill>
                  <a:srgbClr val="F2F2F2"/>
                </a:solidFill>
                <a:latin typeface="Arial"/>
                <a:ea typeface="Arial"/>
                <a:cs typeface="Arial"/>
                <a:sym typeface="Arial"/>
              </a:rPr>
              <a:t>me3 Career Exploration Tool </a:t>
            </a:r>
            <a:endParaRPr b="1" i="0" sz="4320" u="none" cap="none" strike="noStrike">
              <a:solidFill>
                <a:srgbClr val="F2F2F2"/>
              </a:solidFill>
              <a:latin typeface="Arial"/>
              <a:ea typeface="Arial"/>
              <a:cs typeface="Arial"/>
              <a:sym typeface="Arial"/>
            </a:endParaRPr>
          </a:p>
        </p:txBody>
      </p:sp>
      <p:pic>
        <p:nvPicPr>
          <p:cNvPr id="1123" name="Shape 1123"/>
          <p:cNvPicPr preferRelativeResize="0"/>
          <p:nvPr/>
        </p:nvPicPr>
        <p:blipFill rotWithShape="1">
          <a:blip r:embed="rId3">
            <a:alphaModFix/>
          </a:blip>
          <a:srcRect b="0" l="0" r="0" t="0"/>
          <a:stretch/>
        </p:blipFill>
        <p:spPr>
          <a:xfrm>
            <a:off x="1911784" y="1527235"/>
            <a:ext cx="8368429" cy="4204118"/>
          </a:xfrm>
          <a:prstGeom prst="rect">
            <a:avLst/>
          </a:prstGeom>
          <a:noFill/>
          <a:ln>
            <a:noFill/>
          </a:ln>
          <a:effectLst>
            <a:outerShdw blurRad="57150" rotWithShape="0" algn="bl" dir="8040000" dist="95250">
              <a:srgbClr val="000000">
                <a:alpha val="49803"/>
              </a:srgbClr>
            </a:outerShdw>
          </a:effectLst>
        </p:spPr>
      </p:pic>
      <p:pic>
        <p:nvPicPr>
          <p:cNvPr id="1124" name="Shape 1124"/>
          <p:cNvPicPr preferRelativeResize="0"/>
          <p:nvPr/>
        </p:nvPicPr>
        <p:blipFill rotWithShape="1">
          <a:blip r:embed="rId4">
            <a:alphaModFix/>
          </a:blip>
          <a:srcRect b="0" l="0" r="0" t="0"/>
          <a:stretch/>
        </p:blipFill>
        <p:spPr>
          <a:xfrm>
            <a:off x="2396194" y="1536450"/>
            <a:ext cx="7399607" cy="4204118"/>
          </a:xfrm>
          <a:prstGeom prst="rect">
            <a:avLst/>
          </a:prstGeom>
          <a:noFill/>
          <a:ln>
            <a:noFill/>
          </a:ln>
          <a:effectLst>
            <a:outerShdw blurRad="57150" rotWithShape="0" algn="bl" dir="8040000" dist="85725">
              <a:srgbClr val="000000">
                <a:alpha val="49803"/>
              </a:srgbClr>
            </a:outerShdw>
          </a:effectLst>
        </p:spPr>
      </p:pic>
      <p:pic>
        <p:nvPicPr>
          <p:cNvPr id="1125" name="Shape 1125"/>
          <p:cNvPicPr preferRelativeResize="0"/>
          <p:nvPr/>
        </p:nvPicPr>
        <p:blipFill rotWithShape="1">
          <a:blip r:embed="rId5">
            <a:alphaModFix/>
          </a:blip>
          <a:srcRect b="0" l="0" r="0" t="0"/>
          <a:stretch/>
        </p:blipFill>
        <p:spPr>
          <a:xfrm>
            <a:off x="1991935" y="1718141"/>
            <a:ext cx="8208120" cy="3901651"/>
          </a:xfrm>
          <a:prstGeom prst="rect">
            <a:avLst/>
          </a:prstGeom>
          <a:noFill/>
          <a:ln>
            <a:noFill/>
          </a:ln>
          <a:effectLst>
            <a:outerShdw blurRad="57150" rotWithShape="0" algn="bl" dir="20580000" dist="95250">
              <a:srgbClr val="000000">
                <a:alpha val="35686"/>
              </a:srgbClr>
            </a:outerShdw>
          </a:effectLst>
        </p:spPr>
      </p:pic>
      <p:pic>
        <p:nvPicPr>
          <p:cNvPr id="1126" name="Shape 1126"/>
          <p:cNvPicPr preferRelativeResize="0"/>
          <p:nvPr/>
        </p:nvPicPr>
        <p:blipFill rotWithShape="1">
          <a:blip r:embed="rId6">
            <a:alphaModFix/>
          </a:blip>
          <a:srcRect b="0" l="0" r="0" t="0"/>
          <a:stretch/>
        </p:blipFill>
        <p:spPr>
          <a:xfrm>
            <a:off x="2767270" y="1555618"/>
            <a:ext cx="6657450" cy="4492128"/>
          </a:xfrm>
          <a:prstGeom prst="rect">
            <a:avLst/>
          </a:prstGeom>
          <a:noFill/>
          <a:ln>
            <a:noFill/>
          </a:ln>
        </p:spPr>
      </p:pic>
      <p:sp>
        <p:nvSpPr>
          <p:cNvPr id="1127" name="Shape 1127"/>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28" name="Shape 1128"/>
          <p:cNvPicPr preferRelativeResize="0"/>
          <p:nvPr/>
        </p:nvPicPr>
        <p:blipFill rotWithShape="1">
          <a:blip r:embed="rId7">
            <a:alphaModFix/>
          </a:blip>
          <a:srcRect b="0" l="0" r="0" t="0"/>
          <a:stretch/>
        </p:blipFill>
        <p:spPr>
          <a:xfrm>
            <a:off x="11365022" y="6345934"/>
            <a:ext cx="715390" cy="4297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12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38" name="Shape 938"/>
        <p:cNvGrpSpPr/>
        <p:nvPr/>
      </p:nvGrpSpPr>
      <p:grpSpPr>
        <a:xfrm>
          <a:off x="0" y="0"/>
          <a:ext cx="0" cy="0"/>
          <a:chOff x="0" y="0"/>
          <a:chExt cx="0" cy="0"/>
        </a:xfrm>
      </p:grpSpPr>
      <p:sp>
        <p:nvSpPr>
          <p:cNvPr id="939" name="Shape 939"/>
          <p:cNvSpPr/>
          <p:nvPr/>
        </p:nvSpPr>
        <p:spPr>
          <a:xfrm>
            <a:off x="10367058" y="5868366"/>
            <a:ext cx="1215342" cy="98963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40" name="Shape 940"/>
          <p:cNvSpPr txBox="1"/>
          <p:nvPr/>
        </p:nvSpPr>
        <p:spPr>
          <a:xfrm>
            <a:off x="757084" y="-157313"/>
            <a:ext cx="10913806" cy="68580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b="1" i="0" lang="en-US" sz="3600" u="sng" cap="none" strike="noStrike">
                <a:solidFill>
                  <a:schemeClr val="lt1"/>
                </a:solidFill>
                <a:latin typeface="Arial"/>
                <a:ea typeface="Arial"/>
                <a:cs typeface="Arial"/>
                <a:sym typeface="Arial"/>
              </a:rPr>
              <a:t>Educational Problems</a:t>
            </a:r>
            <a:endParaRPr/>
          </a:p>
          <a:p>
            <a:pPr indent="0" lvl="0" marL="0" marR="0" rtl="0" algn="l">
              <a:lnSpc>
                <a:spcPct val="90000"/>
              </a:lnSpc>
              <a:spcBef>
                <a:spcPts val="0"/>
              </a:spcBef>
              <a:spcAft>
                <a:spcPts val="0"/>
              </a:spcAft>
              <a:buClr>
                <a:schemeClr val="lt1"/>
              </a:buClr>
              <a:buSzPts val="3600"/>
              <a:buFont typeface="Calibri"/>
              <a:buNone/>
            </a:pPr>
            <a:r>
              <a:t/>
            </a:r>
            <a:endParaRPr b="1" i="0" sz="3600"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“W</a:t>
            </a:r>
            <a:r>
              <a:rPr b="1" lang="en-US" sz="3600">
                <a:solidFill>
                  <a:schemeClr val="lt1"/>
                </a:solidFill>
              </a:rPr>
              <a:t>hat should a sustainable</a:t>
            </a:r>
            <a:r>
              <a:rPr b="1" i="0" lang="en-US" sz="3600" u="none" cap="none" strike="noStrike">
                <a:solidFill>
                  <a:schemeClr val="lt1"/>
                </a:solidFill>
                <a:latin typeface="Arial"/>
                <a:ea typeface="Arial"/>
                <a:cs typeface="Arial"/>
                <a:sym typeface="Arial"/>
              </a:rPr>
              <a:t> alumni strategy for international scholarship recipien</a:t>
            </a:r>
            <a:r>
              <a:rPr b="1" lang="en-US" sz="3600">
                <a:solidFill>
                  <a:schemeClr val="lt1"/>
                </a:solidFill>
              </a:rPr>
              <a:t>ts look like</a:t>
            </a:r>
            <a:r>
              <a:rPr b="1" i="0" lang="en-US" sz="3600" u="none" cap="none" strike="noStrike">
                <a:solidFill>
                  <a:schemeClr val="lt1"/>
                </a:solidFill>
                <a:latin typeface="Arial"/>
                <a:ea typeface="Arial"/>
                <a:cs typeface="Arial"/>
                <a:sym typeface="Arial"/>
              </a:rPr>
              <a:t>?”</a:t>
            </a:r>
            <a:endParaRPr/>
          </a:p>
          <a:p>
            <a:pPr indent="0" lvl="0" marL="0" marR="0" rtl="0" algn="l">
              <a:lnSpc>
                <a:spcPct val="90000"/>
              </a:lnSpc>
              <a:spcBef>
                <a:spcPts val="0"/>
              </a:spcBef>
              <a:spcAft>
                <a:spcPts val="0"/>
              </a:spcAft>
              <a:buClr>
                <a:schemeClr val="lt1"/>
              </a:buClr>
              <a:buSzPts val="3600"/>
              <a:buFont typeface="Calibri"/>
              <a:buNone/>
            </a:pPr>
            <a:r>
              <a:t/>
            </a:r>
            <a:endParaRPr b="1" i="0" sz="3600"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“Emirati youth in public school aren’t ready for higher education upon graduation.”</a:t>
            </a:r>
            <a:endParaRPr/>
          </a:p>
          <a:p>
            <a:pPr indent="0" lvl="0" marL="0" marR="0" rtl="0" algn="l">
              <a:lnSpc>
                <a:spcPct val="90000"/>
              </a:lnSpc>
              <a:spcBef>
                <a:spcPts val="0"/>
              </a:spcBef>
              <a:spcAft>
                <a:spcPts val="0"/>
              </a:spcAft>
              <a:buClr>
                <a:schemeClr val="lt1"/>
              </a:buClr>
              <a:buSzPts val="3600"/>
              <a:buFont typeface="Calibri"/>
              <a:buNone/>
            </a:pPr>
            <a:r>
              <a:t/>
            </a:r>
            <a:endParaRPr b="1" i="0" sz="3600" u="none" cap="none" strike="noStrike">
              <a:solidFill>
                <a:schemeClr val="lt1"/>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6000"/>
              <a:buFont typeface="Calibri"/>
              <a:buNone/>
            </a:pPr>
            <a:r>
              <a:t/>
            </a:r>
            <a:endParaRPr b="1" i="0" sz="60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2" name="Shape 1132"/>
        <p:cNvGrpSpPr/>
        <p:nvPr/>
      </p:nvGrpSpPr>
      <p:grpSpPr>
        <a:xfrm>
          <a:off x="0" y="0"/>
          <a:ext cx="0" cy="0"/>
          <a:chOff x="0" y="0"/>
          <a:chExt cx="0" cy="0"/>
        </a:xfrm>
      </p:grpSpPr>
      <p:sp>
        <p:nvSpPr>
          <p:cNvPr id="1133" name="Shape 1133"/>
          <p:cNvSpPr/>
          <p:nvPr/>
        </p:nvSpPr>
        <p:spPr>
          <a:xfrm>
            <a:off x="0" y="-7770"/>
            <a:ext cx="12192000" cy="116430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34" name="Shape 1134"/>
          <p:cNvSpPr/>
          <p:nvPr/>
        </p:nvSpPr>
        <p:spPr>
          <a:xfrm>
            <a:off x="749820" y="176190"/>
            <a:ext cx="10692300" cy="796200"/>
          </a:xfrm>
          <a:prstGeom prst="rect">
            <a:avLst/>
          </a:prstGeom>
          <a:noFill/>
          <a:ln>
            <a:noFill/>
          </a:ln>
        </p:spPr>
        <p:txBody>
          <a:bodyPr anchorCtr="0" anchor="ctr" bIns="19050" lIns="19050" spcFirstLastPara="1" rIns="19050" wrap="square" tIns="19050">
            <a:noAutofit/>
          </a:bodyPr>
          <a:lstStyle/>
          <a:p>
            <a:pPr indent="0" lvl="0" marL="0" rtl="0" algn="ctr">
              <a:lnSpc>
                <a:spcPct val="115000"/>
              </a:lnSpc>
              <a:spcBef>
                <a:spcPts val="0"/>
              </a:spcBef>
              <a:spcAft>
                <a:spcPts val="0"/>
              </a:spcAft>
              <a:buClr>
                <a:schemeClr val="dk1"/>
              </a:buClr>
              <a:buSzPts val="1100"/>
              <a:buFont typeface="Arial"/>
              <a:buNone/>
            </a:pPr>
            <a:r>
              <a:rPr b="1" lang="en-US" sz="3600">
                <a:solidFill>
                  <a:srgbClr val="F2F2F2"/>
                </a:solidFill>
              </a:rPr>
              <a:t>YTP Dashboard - Live Advising</a:t>
            </a:r>
            <a:endParaRPr b="1" sz="4320">
              <a:solidFill>
                <a:srgbClr val="F2F2F2"/>
              </a:solidFill>
            </a:endParaRPr>
          </a:p>
        </p:txBody>
      </p:sp>
      <p:sp>
        <p:nvSpPr>
          <p:cNvPr id="1135" name="Shape 1135"/>
          <p:cNvSpPr txBox="1"/>
          <p:nvPr/>
        </p:nvSpPr>
        <p:spPr>
          <a:xfrm>
            <a:off x="0" y="6349472"/>
            <a:ext cx="12192000" cy="508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36" name="Shape 1136"/>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pic>
        <p:nvPicPr>
          <p:cNvPr id="1137" name="Shape 1137"/>
          <p:cNvPicPr preferRelativeResize="0"/>
          <p:nvPr/>
        </p:nvPicPr>
        <p:blipFill>
          <a:blip r:embed="rId4">
            <a:alphaModFix/>
          </a:blip>
          <a:stretch>
            <a:fillRect/>
          </a:stretch>
        </p:blipFill>
        <p:spPr>
          <a:xfrm>
            <a:off x="749825" y="1308930"/>
            <a:ext cx="10463434" cy="488814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1" name="Shape 1141"/>
        <p:cNvGrpSpPr/>
        <p:nvPr/>
      </p:nvGrpSpPr>
      <p:grpSpPr>
        <a:xfrm>
          <a:off x="0" y="0"/>
          <a:ext cx="0" cy="0"/>
          <a:chOff x="0" y="0"/>
          <a:chExt cx="0" cy="0"/>
        </a:xfrm>
      </p:grpSpPr>
      <p:sp>
        <p:nvSpPr>
          <p:cNvPr id="1142" name="Shape 1142"/>
          <p:cNvSpPr/>
          <p:nvPr/>
        </p:nvSpPr>
        <p:spPr>
          <a:xfrm>
            <a:off x="0" y="-7770"/>
            <a:ext cx="12192000" cy="116424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43" name="Shape 1143"/>
          <p:cNvSpPr/>
          <p:nvPr/>
        </p:nvSpPr>
        <p:spPr>
          <a:xfrm>
            <a:off x="749820" y="176190"/>
            <a:ext cx="10692360" cy="79632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3600"/>
              <a:buFont typeface="Arial"/>
              <a:buNone/>
            </a:pPr>
            <a:r>
              <a:rPr b="1" i="0" lang="en-US" sz="4320" u="none" cap="none" strike="noStrike">
                <a:solidFill>
                  <a:srgbClr val="F2F2F2"/>
                </a:solidFill>
                <a:latin typeface="Arial"/>
                <a:ea typeface="Arial"/>
                <a:cs typeface="Arial"/>
                <a:sym typeface="Arial"/>
              </a:rPr>
              <a:t>YTP </a:t>
            </a:r>
            <a:r>
              <a:rPr b="1" lang="en-US" sz="4320">
                <a:solidFill>
                  <a:srgbClr val="F2F2F2"/>
                </a:solidFill>
              </a:rPr>
              <a:t>Courses and Progress</a:t>
            </a:r>
            <a:endParaRPr b="1" i="0" sz="4320" u="none" cap="none" strike="noStrike">
              <a:solidFill>
                <a:srgbClr val="F2F2F2"/>
              </a:solidFill>
              <a:latin typeface="Arial"/>
              <a:ea typeface="Arial"/>
              <a:cs typeface="Arial"/>
              <a:sym typeface="Arial"/>
            </a:endParaRPr>
          </a:p>
        </p:txBody>
      </p:sp>
      <p:pic>
        <p:nvPicPr>
          <p:cNvPr id="1144" name="Shape 1144"/>
          <p:cNvPicPr preferRelativeResize="0"/>
          <p:nvPr/>
        </p:nvPicPr>
        <p:blipFill rotWithShape="1">
          <a:blip r:embed="rId3">
            <a:alphaModFix/>
          </a:blip>
          <a:srcRect b="0" l="0" r="0" t="0"/>
          <a:stretch/>
        </p:blipFill>
        <p:spPr>
          <a:xfrm>
            <a:off x="871050" y="1462891"/>
            <a:ext cx="4823009" cy="2705819"/>
          </a:xfrm>
          <a:prstGeom prst="rect">
            <a:avLst/>
          </a:prstGeom>
          <a:noFill/>
          <a:ln>
            <a:noFill/>
          </a:ln>
          <a:effectLst>
            <a:outerShdw blurRad="57150" rotWithShape="0" algn="bl" dir="5400000" dist="114300">
              <a:srgbClr val="000000">
                <a:alpha val="49411"/>
              </a:srgbClr>
            </a:outerShdw>
          </a:effectLst>
        </p:spPr>
      </p:pic>
      <p:pic>
        <p:nvPicPr>
          <p:cNvPr id="1145" name="Shape 1145"/>
          <p:cNvPicPr preferRelativeResize="0"/>
          <p:nvPr/>
        </p:nvPicPr>
        <p:blipFill rotWithShape="1">
          <a:blip r:embed="rId4">
            <a:alphaModFix/>
          </a:blip>
          <a:srcRect b="0" l="0" r="0" t="0"/>
          <a:stretch/>
        </p:blipFill>
        <p:spPr>
          <a:xfrm>
            <a:off x="4701813" y="3766770"/>
            <a:ext cx="6740371" cy="2398860"/>
          </a:xfrm>
          <a:prstGeom prst="rect">
            <a:avLst/>
          </a:prstGeom>
          <a:noFill/>
          <a:ln>
            <a:noFill/>
          </a:ln>
          <a:effectLst>
            <a:outerShdw blurRad="57150" rotWithShape="0" algn="bl" dir="7200000" dist="114300">
              <a:srgbClr val="000000">
                <a:alpha val="49411"/>
              </a:srgbClr>
            </a:outerShdw>
          </a:effectLst>
        </p:spPr>
      </p:pic>
      <p:sp>
        <p:nvSpPr>
          <p:cNvPr id="1146" name="Shape 1146"/>
          <p:cNvSpPr/>
          <p:nvPr/>
        </p:nvSpPr>
        <p:spPr>
          <a:xfrm>
            <a:off x="5909160" y="1462890"/>
            <a:ext cx="5477400" cy="2005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800"/>
              <a:buFont typeface="Arial"/>
              <a:buNone/>
            </a:pPr>
            <a:r>
              <a:rPr b="1" i="0" lang="en-US" sz="2160" u="none" cap="none" strike="noStrike">
                <a:solidFill>
                  <a:srgbClr val="842C91"/>
                </a:solidFill>
                <a:latin typeface="Arial"/>
                <a:ea typeface="Arial"/>
                <a:cs typeface="Arial"/>
                <a:sym typeface="Arial"/>
              </a:rPr>
              <a:t>Tailored coursework trains Young Thinkers in the soft skills they require for future success.</a:t>
            </a:r>
            <a:endParaRPr b="1" i="0" sz="2160" u="none" cap="none" strike="noStrike">
              <a:solidFill>
                <a:srgbClr val="842C91"/>
              </a:solidFill>
              <a:latin typeface="Arial"/>
              <a:ea typeface="Arial"/>
              <a:cs typeface="Arial"/>
              <a:sym typeface="Arial"/>
            </a:endParaRPr>
          </a:p>
        </p:txBody>
      </p:sp>
      <p:sp>
        <p:nvSpPr>
          <p:cNvPr id="1147" name="Shape 1147"/>
          <p:cNvSpPr/>
          <p:nvPr/>
        </p:nvSpPr>
        <p:spPr>
          <a:xfrm>
            <a:off x="871050" y="4475130"/>
            <a:ext cx="3502800" cy="169056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800"/>
              <a:buFont typeface="Arial"/>
              <a:buNone/>
            </a:pPr>
            <a:r>
              <a:rPr b="1" i="0" lang="en-US" sz="2160" u="none" cap="none" strike="noStrike">
                <a:solidFill>
                  <a:srgbClr val="842C91"/>
                </a:solidFill>
                <a:latin typeface="Arial"/>
                <a:ea typeface="Arial"/>
                <a:cs typeface="Arial"/>
                <a:sym typeface="Arial"/>
              </a:rPr>
              <a:t>The gamified progress bar engages Young Thinkers in all aspects of the YTP Dashboard.</a:t>
            </a:r>
            <a:endParaRPr b="1" i="0" sz="2160" u="none" cap="none" strike="noStrike">
              <a:solidFill>
                <a:srgbClr val="842C91"/>
              </a:solidFill>
              <a:latin typeface="Arial"/>
              <a:ea typeface="Arial"/>
              <a:cs typeface="Arial"/>
              <a:sym typeface="Arial"/>
            </a:endParaRPr>
          </a:p>
        </p:txBody>
      </p:sp>
      <p:sp>
        <p:nvSpPr>
          <p:cNvPr id="1148" name="Shape 1148"/>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49" name="Shape 1149"/>
          <p:cNvPicPr preferRelativeResize="0"/>
          <p:nvPr/>
        </p:nvPicPr>
        <p:blipFill rotWithShape="1">
          <a:blip r:embed="rId5">
            <a:alphaModFix/>
          </a:blip>
          <a:srcRect b="0" l="0" r="0" t="0"/>
          <a:stretch/>
        </p:blipFill>
        <p:spPr>
          <a:xfrm>
            <a:off x="11365022" y="6345934"/>
            <a:ext cx="715390" cy="4297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pic>
        <p:nvPicPr>
          <p:cNvPr id="1154" name="Shape 1154"/>
          <p:cNvPicPr preferRelativeResize="0"/>
          <p:nvPr/>
        </p:nvPicPr>
        <p:blipFill>
          <a:blip r:embed="rId3">
            <a:alphaModFix/>
          </a:blip>
          <a:stretch>
            <a:fillRect/>
          </a:stretch>
        </p:blipFill>
        <p:spPr>
          <a:xfrm>
            <a:off x="5384025" y="2562150"/>
            <a:ext cx="6517498" cy="3559050"/>
          </a:xfrm>
          <a:prstGeom prst="rect">
            <a:avLst/>
          </a:prstGeom>
          <a:noFill/>
          <a:ln>
            <a:noFill/>
          </a:ln>
        </p:spPr>
      </p:pic>
      <p:sp>
        <p:nvSpPr>
          <p:cNvPr id="1155" name="Shape 1155"/>
          <p:cNvSpPr/>
          <p:nvPr/>
        </p:nvSpPr>
        <p:spPr>
          <a:xfrm>
            <a:off x="0" y="-7770"/>
            <a:ext cx="12192000" cy="1164300"/>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56" name="Shape 1156"/>
          <p:cNvSpPr/>
          <p:nvPr/>
        </p:nvSpPr>
        <p:spPr>
          <a:xfrm>
            <a:off x="749820" y="176190"/>
            <a:ext cx="10692300" cy="796200"/>
          </a:xfrm>
          <a:prstGeom prst="rect">
            <a:avLst/>
          </a:prstGeom>
          <a:noFill/>
          <a:ln>
            <a:noFill/>
          </a:ln>
        </p:spPr>
        <p:txBody>
          <a:bodyPr anchorCtr="0" anchor="ctr" bIns="19050" lIns="19050" spcFirstLastPara="1" rIns="19050" wrap="square" tIns="19050">
            <a:noAutofit/>
          </a:bodyPr>
          <a:lstStyle/>
          <a:p>
            <a:pPr indent="0" lvl="0" marL="0" rtl="0" algn="ctr">
              <a:lnSpc>
                <a:spcPct val="115000"/>
              </a:lnSpc>
              <a:spcBef>
                <a:spcPts val="0"/>
              </a:spcBef>
              <a:spcAft>
                <a:spcPts val="0"/>
              </a:spcAft>
              <a:buClr>
                <a:schemeClr val="dk1"/>
              </a:buClr>
              <a:buSzPts val="1100"/>
              <a:buFont typeface="Arial"/>
              <a:buNone/>
            </a:pPr>
            <a:r>
              <a:rPr b="1" lang="en-US" sz="3600">
                <a:solidFill>
                  <a:srgbClr val="F2F2F2"/>
                </a:solidFill>
              </a:rPr>
              <a:t>Dual Language Design</a:t>
            </a:r>
            <a:endParaRPr b="1" sz="4320">
              <a:solidFill>
                <a:srgbClr val="F2F2F2"/>
              </a:solidFill>
            </a:endParaRPr>
          </a:p>
        </p:txBody>
      </p:sp>
      <p:sp>
        <p:nvSpPr>
          <p:cNvPr id="1157" name="Shape 1157"/>
          <p:cNvSpPr txBox="1"/>
          <p:nvPr/>
        </p:nvSpPr>
        <p:spPr>
          <a:xfrm>
            <a:off x="0" y="6349472"/>
            <a:ext cx="12192000" cy="508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58" name="Shape 1158"/>
          <p:cNvPicPr preferRelativeResize="0"/>
          <p:nvPr/>
        </p:nvPicPr>
        <p:blipFill rotWithShape="1">
          <a:blip r:embed="rId4">
            <a:alphaModFix/>
          </a:blip>
          <a:srcRect b="0" l="0" r="0" t="0"/>
          <a:stretch/>
        </p:blipFill>
        <p:spPr>
          <a:xfrm>
            <a:off x="11365022" y="6345934"/>
            <a:ext cx="715390" cy="429768"/>
          </a:xfrm>
          <a:prstGeom prst="rect">
            <a:avLst/>
          </a:prstGeom>
          <a:noFill/>
          <a:ln>
            <a:noFill/>
          </a:ln>
        </p:spPr>
      </p:pic>
      <p:pic>
        <p:nvPicPr>
          <p:cNvPr id="1159" name="Shape 1159"/>
          <p:cNvPicPr preferRelativeResize="0"/>
          <p:nvPr/>
        </p:nvPicPr>
        <p:blipFill>
          <a:blip r:embed="rId5">
            <a:alphaModFix/>
          </a:blip>
          <a:stretch>
            <a:fillRect/>
          </a:stretch>
        </p:blipFill>
        <p:spPr>
          <a:xfrm>
            <a:off x="214025" y="1333500"/>
            <a:ext cx="6245074" cy="3241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Shape 1165"/>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66" name="Shape 1166"/>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1167" name="Shape 1167"/>
          <p:cNvSpPr txBox="1"/>
          <p:nvPr/>
        </p:nvSpPr>
        <p:spPr>
          <a:xfrm>
            <a:off x="556718" y="4011128"/>
            <a:ext cx="10755000" cy="178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How might cultural habits change how your product is used? And how might your products change cultural habits?</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What social norms, etiquette, or traditions could change because of your product?</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sp>
        <p:nvSpPr>
          <p:cNvPr id="1168" name="Shape 1168"/>
          <p:cNvSpPr/>
          <p:nvPr/>
        </p:nvSpPr>
        <p:spPr>
          <a:xfrm>
            <a:off x="556718" y="1974886"/>
            <a:ext cx="10755000" cy="129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When you picture your user base, who is excluded? If the used your product, what would their experience be like?</a:t>
            </a:r>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Whose perspective is missing from product development?</a:t>
            </a:r>
            <a:endParaRPr/>
          </a:p>
        </p:txBody>
      </p:sp>
      <p:sp>
        <p:nvSpPr>
          <p:cNvPr id="1169" name="Shape 1169"/>
          <p:cNvSpPr/>
          <p:nvPr/>
        </p:nvSpPr>
        <p:spPr>
          <a:xfrm>
            <a:off x="0" y="-7770"/>
            <a:ext cx="12192000" cy="1350175"/>
          </a:xfrm>
          <a:prstGeom prst="rect">
            <a:avLst/>
          </a:prstGeom>
          <a:solidFill>
            <a:srgbClr val="842C91"/>
          </a:solidFill>
          <a:ln>
            <a:noFill/>
          </a:ln>
          <a:effectLst>
            <a:outerShdw blurRad="12700" rotWithShape="0" dir="5400000" dist="12700">
              <a:srgbClr val="000000">
                <a:alpha val="0"/>
              </a:srgbClr>
            </a:outerShdw>
          </a:effectLst>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289"/>
              <a:buFont typeface="Arial"/>
              <a:buNone/>
            </a:pPr>
            <a:r>
              <a:t/>
            </a:r>
            <a:endParaRPr b="0" i="0" sz="1547" u="none" cap="none" strike="noStrike">
              <a:solidFill>
                <a:srgbClr val="FFFFFF"/>
              </a:solidFill>
              <a:latin typeface="Helvetica Neue Light"/>
              <a:ea typeface="Helvetica Neue Light"/>
              <a:cs typeface="Helvetica Neue Light"/>
              <a:sym typeface="Helvetica Neue Light"/>
            </a:endParaRPr>
          </a:p>
        </p:txBody>
      </p:sp>
      <p:sp>
        <p:nvSpPr>
          <p:cNvPr id="1170" name="Shape 1170"/>
          <p:cNvSpPr/>
          <p:nvPr/>
        </p:nvSpPr>
        <p:spPr>
          <a:xfrm>
            <a:off x="1201890" y="234840"/>
            <a:ext cx="9710280" cy="99648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dk1"/>
              </a:buClr>
              <a:buSzPts val="3600"/>
              <a:buFont typeface="Montserrat Medium"/>
              <a:buNone/>
            </a:pPr>
            <a:r>
              <a:rPr b="1" i="0" lang="en-US" sz="4320" u="none" cap="none" strike="noStrike">
                <a:solidFill>
                  <a:srgbClr val="F2F2F2"/>
                </a:solidFill>
                <a:latin typeface="Montserrat Medium"/>
                <a:ea typeface="Montserrat Medium"/>
                <a:cs typeface="Montserrat Medium"/>
                <a:sym typeface="Montserrat Medium"/>
              </a:rPr>
              <a:t>Application</a:t>
            </a:r>
            <a:endParaRPr b="1" i="0" sz="2520" u="none" cap="none" strike="noStrike">
              <a:solidFill>
                <a:srgbClr val="F2F2F2"/>
              </a:solidFill>
              <a:latin typeface="Montserrat Medium"/>
              <a:ea typeface="Montserrat Medium"/>
              <a:cs typeface="Montserrat Medium"/>
              <a:sym typeface="Montserrat Medium"/>
            </a:endParaRPr>
          </a:p>
        </p:txBody>
      </p:sp>
      <p:sp>
        <p:nvSpPr>
          <p:cNvPr id="1171" name="Shape 1171"/>
          <p:cNvSpPr txBox="1"/>
          <p:nvPr/>
        </p:nvSpPr>
        <p:spPr>
          <a:xfrm>
            <a:off x="4047102" y="1377936"/>
            <a:ext cx="6976440" cy="324360"/>
          </a:xfrm>
          <a:prstGeom prst="rect">
            <a:avLst/>
          </a:prstGeom>
          <a:noFill/>
          <a:ln>
            <a:noFill/>
          </a:ln>
        </p:spPr>
        <p:txBody>
          <a:bodyPr anchorCtr="0" anchor="ctr" bIns="32475" lIns="32475" spcFirstLastPara="1" rIns="32475" wrap="square" tIns="3247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679" u="none" cap="none" strike="noStrike">
              <a:solidFill>
                <a:srgbClr val="87189D"/>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5" name="Shape 945"/>
        <p:cNvGrpSpPr/>
        <p:nvPr/>
      </p:nvGrpSpPr>
      <p:grpSpPr>
        <a:xfrm>
          <a:off x="0" y="0"/>
          <a:ext cx="0" cy="0"/>
          <a:chOff x="0" y="0"/>
          <a:chExt cx="0" cy="0"/>
        </a:xfrm>
      </p:grpSpPr>
      <p:sp>
        <p:nvSpPr>
          <p:cNvPr id="946" name="Shape 946"/>
          <p:cNvSpPr txBox="1"/>
          <p:nvPr/>
        </p:nvSpPr>
        <p:spPr>
          <a:xfrm>
            <a:off x="0" y="1"/>
            <a:ext cx="12192000" cy="1422400"/>
          </a:xfrm>
          <a:prstGeom prst="rect">
            <a:avLst/>
          </a:prstGeom>
          <a:gradFill>
            <a:gsLst>
              <a:gs pos="0">
                <a:srgbClr val="00A6C7"/>
              </a:gs>
              <a:gs pos="100000">
                <a:srgbClr val="FF9900"/>
              </a:gs>
            </a:gsLst>
            <a:lin ang="0" scaled="0"/>
          </a:gradFill>
          <a:ln>
            <a:noFill/>
          </a:ln>
        </p:spPr>
        <p:txBody>
          <a:bodyPr anchorCtr="0" anchor="ctr" bIns="91425" lIns="91425" spcFirstLastPara="1" rIns="91425" wrap="square" tIns="457200">
            <a:no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Value of Inclusive Design</a:t>
            </a:r>
            <a:endParaRPr/>
          </a:p>
        </p:txBody>
      </p:sp>
      <p:sp>
        <p:nvSpPr>
          <p:cNvPr id="947" name="Shape 947"/>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48" name="Shape 948"/>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949" name="Shape 949"/>
          <p:cNvSpPr txBox="1"/>
          <p:nvPr/>
        </p:nvSpPr>
        <p:spPr>
          <a:xfrm>
            <a:off x="610068" y="1736628"/>
            <a:ext cx="6025194" cy="17857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Design is an iterative process</a:t>
            </a:r>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Potential solutions are first conceived in broad strokes, emphasizing core functionality. After the ‘big ideas’ are identified, refined &amp; validated, specific user experience challenges can be addressed, before turning attention toward details and edge-cases. At each level, the design is repeatedly evaluated and refined.</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grpSp>
        <p:nvGrpSpPr>
          <p:cNvPr id="950" name="Shape 950"/>
          <p:cNvGrpSpPr/>
          <p:nvPr/>
        </p:nvGrpSpPr>
        <p:grpSpPr>
          <a:xfrm>
            <a:off x="6780618" y="1699364"/>
            <a:ext cx="4608366" cy="4237663"/>
            <a:chOff x="271767" y="765"/>
            <a:chExt cx="4608366" cy="4237663"/>
          </a:xfrm>
        </p:grpSpPr>
        <p:sp>
          <p:nvSpPr>
            <p:cNvPr id="951" name="Shape 951"/>
            <p:cNvSpPr/>
            <p:nvPr/>
          </p:nvSpPr>
          <p:spPr>
            <a:xfrm>
              <a:off x="1655249" y="765"/>
              <a:ext cx="1841402" cy="1841402"/>
            </a:xfrm>
            <a:prstGeom prst="ellipse">
              <a:avLst/>
            </a:prstGeom>
            <a:solidFill>
              <a:srgbClr val="00A3E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52" name="Shape 952"/>
            <p:cNvSpPr txBox="1"/>
            <p:nvPr/>
          </p:nvSpPr>
          <p:spPr>
            <a:xfrm>
              <a:off x="1924916" y="270432"/>
              <a:ext cx="1302068" cy="1302068"/>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lt1"/>
                </a:buClr>
                <a:buSzPts val="2300"/>
                <a:buFont typeface="Arial"/>
                <a:buNone/>
              </a:pPr>
              <a:r>
                <a:rPr b="0" i="0" lang="en-US" sz="2300" u="none" cap="none" strike="noStrike">
                  <a:solidFill>
                    <a:schemeClr val="lt1"/>
                  </a:solidFill>
                  <a:latin typeface="Arial"/>
                  <a:ea typeface="Arial"/>
                  <a:cs typeface="Arial"/>
                  <a:sym typeface="Arial"/>
                </a:rPr>
                <a:t>Design</a:t>
              </a:r>
              <a:endParaRPr/>
            </a:p>
          </p:txBody>
        </p:sp>
        <p:sp>
          <p:nvSpPr>
            <p:cNvPr id="953" name="Shape 953"/>
            <p:cNvSpPr/>
            <p:nvPr/>
          </p:nvSpPr>
          <p:spPr>
            <a:xfrm rot="3600000">
              <a:off x="3015476" y="1796837"/>
              <a:ext cx="490547" cy="621473"/>
            </a:xfrm>
            <a:prstGeom prst="rightArrow">
              <a:avLst>
                <a:gd fmla="val 60000" name="adj1"/>
                <a:gd fmla="val 50000" name="adj2"/>
              </a:avLst>
            </a:prstGeom>
            <a:gradFill>
              <a:gsLst>
                <a:gs pos="0">
                  <a:srgbClr val="EFEDE3"/>
                </a:gs>
                <a:gs pos="100000">
                  <a:srgbClr val="EFEDE3"/>
                </a:gs>
              </a:gsLst>
              <a:lin ang="162000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54" name="Shape 954"/>
            <p:cNvSpPr txBox="1"/>
            <p:nvPr/>
          </p:nvSpPr>
          <p:spPr>
            <a:xfrm rot="3600000">
              <a:off x="3052267" y="1857408"/>
              <a:ext cx="343383" cy="37288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5" name="Shape 955"/>
            <p:cNvSpPr/>
            <p:nvPr/>
          </p:nvSpPr>
          <p:spPr>
            <a:xfrm>
              <a:off x="3038731" y="2397026"/>
              <a:ext cx="1841402" cy="1841402"/>
            </a:xfrm>
            <a:prstGeom prst="ellipse">
              <a:avLst/>
            </a:prstGeom>
            <a:solidFill>
              <a:srgbClr val="00A3E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56" name="Shape 956"/>
            <p:cNvSpPr txBox="1"/>
            <p:nvPr/>
          </p:nvSpPr>
          <p:spPr>
            <a:xfrm>
              <a:off x="3308398" y="2666693"/>
              <a:ext cx="1302068" cy="1302068"/>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lt1"/>
                </a:buClr>
                <a:buSzPts val="2300"/>
                <a:buFont typeface="Arial"/>
                <a:buNone/>
              </a:pPr>
              <a:r>
                <a:rPr b="0" i="0" lang="en-US" sz="2300" u="none" cap="none" strike="noStrike">
                  <a:solidFill>
                    <a:schemeClr val="lt1"/>
                  </a:solidFill>
                  <a:latin typeface="Arial"/>
                  <a:ea typeface="Arial"/>
                  <a:cs typeface="Arial"/>
                  <a:sym typeface="Arial"/>
                </a:rPr>
                <a:t>Evaluate</a:t>
              </a:r>
              <a:endParaRPr/>
            </a:p>
          </p:txBody>
        </p:sp>
        <p:sp>
          <p:nvSpPr>
            <p:cNvPr id="957" name="Shape 957"/>
            <p:cNvSpPr/>
            <p:nvPr/>
          </p:nvSpPr>
          <p:spPr>
            <a:xfrm rot="10800000">
              <a:off x="2344560" y="3006991"/>
              <a:ext cx="490547" cy="621473"/>
            </a:xfrm>
            <a:prstGeom prst="rightArrow">
              <a:avLst>
                <a:gd fmla="val 60000" name="adj1"/>
                <a:gd fmla="val 50000" name="adj2"/>
              </a:avLst>
            </a:prstGeom>
            <a:gradFill>
              <a:gsLst>
                <a:gs pos="0">
                  <a:srgbClr val="EFEDE3"/>
                </a:gs>
                <a:gs pos="100000">
                  <a:srgbClr val="EFEDE3"/>
                </a:gs>
              </a:gsLst>
              <a:lin ang="162000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58" name="Shape 958"/>
            <p:cNvSpPr txBox="1"/>
            <p:nvPr/>
          </p:nvSpPr>
          <p:spPr>
            <a:xfrm>
              <a:off x="2491724" y="3131286"/>
              <a:ext cx="343383" cy="37288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9" name="Shape 959"/>
            <p:cNvSpPr/>
            <p:nvPr/>
          </p:nvSpPr>
          <p:spPr>
            <a:xfrm>
              <a:off x="271767" y="2397026"/>
              <a:ext cx="1841402" cy="1841402"/>
            </a:xfrm>
            <a:prstGeom prst="ellipse">
              <a:avLst/>
            </a:prstGeom>
            <a:solidFill>
              <a:srgbClr val="00A3E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60" name="Shape 960"/>
            <p:cNvSpPr txBox="1"/>
            <p:nvPr/>
          </p:nvSpPr>
          <p:spPr>
            <a:xfrm>
              <a:off x="541434" y="2666693"/>
              <a:ext cx="1302068" cy="1302068"/>
            </a:xfrm>
            <a:prstGeom prst="rect">
              <a:avLst/>
            </a:prstGeom>
            <a:noFill/>
            <a:ln>
              <a:noFill/>
            </a:ln>
          </p:spPr>
          <p:txBody>
            <a:bodyPr anchorCtr="0" anchor="ctr" bIns="29200" lIns="29200" spcFirstLastPara="1" rIns="29200" wrap="square" tIns="29200">
              <a:noAutofit/>
            </a:bodyPr>
            <a:lstStyle/>
            <a:p>
              <a:pPr indent="0" lvl="0" marL="0" marR="0" rtl="0" algn="ctr">
                <a:lnSpc>
                  <a:spcPct val="90000"/>
                </a:lnSpc>
                <a:spcBef>
                  <a:spcPts val="0"/>
                </a:spcBef>
                <a:spcAft>
                  <a:spcPts val="0"/>
                </a:spcAft>
                <a:buClr>
                  <a:schemeClr val="lt1"/>
                </a:buClr>
                <a:buSzPts val="2300"/>
                <a:buFont typeface="Arial"/>
                <a:buNone/>
              </a:pPr>
              <a:r>
                <a:rPr b="0" i="0" lang="en-US" sz="2300" u="none" cap="none" strike="noStrike">
                  <a:solidFill>
                    <a:schemeClr val="lt1"/>
                  </a:solidFill>
                  <a:latin typeface="Arial"/>
                  <a:ea typeface="Arial"/>
                  <a:cs typeface="Arial"/>
                  <a:sym typeface="Arial"/>
                </a:rPr>
                <a:t>Learn</a:t>
              </a:r>
              <a:endParaRPr/>
            </a:p>
          </p:txBody>
        </p:sp>
        <p:sp>
          <p:nvSpPr>
            <p:cNvPr id="961" name="Shape 961"/>
            <p:cNvSpPr/>
            <p:nvPr/>
          </p:nvSpPr>
          <p:spPr>
            <a:xfrm rot="-3600000">
              <a:off x="1631994" y="1820884"/>
              <a:ext cx="490547" cy="621473"/>
            </a:xfrm>
            <a:prstGeom prst="rightArrow">
              <a:avLst>
                <a:gd fmla="val 60000" name="adj1"/>
                <a:gd fmla="val 50000" name="adj2"/>
              </a:avLst>
            </a:prstGeom>
            <a:gradFill>
              <a:gsLst>
                <a:gs pos="0">
                  <a:srgbClr val="EFEDE3"/>
                </a:gs>
                <a:gs pos="100000">
                  <a:srgbClr val="EFEDE3"/>
                </a:gs>
              </a:gsLst>
              <a:lin ang="16200000" scaled="0"/>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962" name="Shape 962"/>
            <p:cNvSpPr txBox="1"/>
            <p:nvPr/>
          </p:nvSpPr>
          <p:spPr>
            <a:xfrm rot="-3600000">
              <a:off x="1668785" y="2008903"/>
              <a:ext cx="343383" cy="37288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67" name="Shape 967"/>
        <p:cNvGrpSpPr/>
        <p:nvPr/>
      </p:nvGrpSpPr>
      <p:grpSpPr>
        <a:xfrm>
          <a:off x="0" y="0"/>
          <a:ext cx="0" cy="0"/>
          <a:chOff x="0" y="0"/>
          <a:chExt cx="0" cy="0"/>
        </a:xfrm>
      </p:grpSpPr>
      <p:sp>
        <p:nvSpPr>
          <p:cNvPr id="968" name="Shape 968"/>
          <p:cNvSpPr/>
          <p:nvPr/>
        </p:nvSpPr>
        <p:spPr>
          <a:xfrm>
            <a:off x="10367058" y="5868366"/>
            <a:ext cx="1215342" cy="98963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69" name="Shape 969"/>
          <p:cNvSpPr txBox="1"/>
          <p:nvPr/>
        </p:nvSpPr>
        <p:spPr>
          <a:xfrm>
            <a:off x="757084" y="-157313"/>
            <a:ext cx="10913806" cy="68580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6000"/>
              <a:buFont typeface="Arial"/>
              <a:buNone/>
            </a:pPr>
            <a:r>
              <a:rPr b="1" i="0" lang="en-US" sz="6000" u="none" cap="none" strike="noStrike">
                <a:solidFill>
                  <a:schemeClr val="lt1"/>
                </a:solidFill>
                <a:latin typeface="Arial"/>
                <a:ea typeface="Arial"/>
                <a:cs typeface="Arial"/>
                <a:sym typeface="Arial"/>
              </a:rPr>
              <a:t>Mastercard Foundation Case Study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Shape 975"/>
          <p:cNvSpPr txBox="1"/>
          <p:nvPr/>
        </p:nvSpPr>
        <p:spPr>
          <a:xfrm>
            <a:off x="0" y="1"/>
            <a:ext cx="12192000" cy="1422400"/>
          </a:xfrm>
          <a:prstGeom prst="rect">
            <a:avLst/>
          </a:prstGeom>
          <a:gradFill>
            <a:gsLst>
              <a:gs pos="0">
                <a:srgbClr val="00A6C7"/>
              </a:gs>
              <a:gs pos="100000">
                <a:srgbClr val="FF9900"/>
              </a:gs>
            </a:gsLst>
            <a:lin ang="0" scaled="0"/>
          </a:gradFill>
          <a:ln>
            <a:noFill/>
          </a:ln>
        </p:spPr>
        <p:txBody>
          <a:bodyPr anchorCtr="0" anchor="ctr" bIns="91425" lIns="91425" spcFirstLastPara="1" rIns="91425" wrap="square" tIns="457200">
            <a:no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Mastercard Foundation Scholars</a:t>
            </a:r>
            <a:endParaRPr/>
          </a:p>
        </p:txBody>
      </p:sp>
      <p:sp>
        <p:nvSpPr>
          <p:cNvPr id="976" name="Shape 976"/>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77" name="Shape 977"/>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978" name="Shape 978"/>
          <p:cNvSpPr/>
          <p:nvPr/>
        </p:nvSpPr>
        <p:spPr>
          <a:xfrm>
            <a:off x="406105" y="1963602"/>
            <a:ext cx="4128977" cy="3539430"/>
          </a:xfrm>
          <a:prstGeom prst="rect">
            <a:avLst/>
          </a:prstGeom>
          <a:noFill/>
          <a:ln>
            <a:noFill/>
          </a:ln>
        </p:spPr>
        <p:txBody>
          <a:bodyPr anchorCtr="0" anchor="t" bIns="45700" lIns="91425" spcFirstLastPara="1" rIns="91425" wrap="square" tIns="45700">
            <a:noAutofit/>
          </a:bodyPr>
          <a:lstStyle/>
          <a:p>
            <a:pPr indent="0" lvl="2"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By 2023, The MasterCard Foundation will enable </a:t>
            </a:r>
            <a:r>
              <a:rPr b="1" i="0" lang="en-US" sz="2800" u="none" cap="none" strike="noStrike">
                <a:solidFill>
                  <a:srgbClr val="000000"/>
                </a:solidFill>
                <a:latin typeface="Arial"/>
                <a:ea typeface="Arial"/>
                <a:cs typeface="Arial"/>
                <a:sym typeface="Arial"/>
              </a:rPr>
              <a:t>30,000 Scholars</a:t>
            </a:r>
            <a:r>
              <a:rPr b="0" i="0" lang="en-US" sz="2800" u="none" cap="none" strike="noStrike">
                <a:solidFill>
                  <a:srgbClr val="000000"/>
                </a:solidFill>
                <a:latin typeface="Arial"/>
                <a:ea typeface="Arial"/>
                <a:cs typeface="Arial"/>
                <a:sym typeface="Arial"/>
              </a:rPr>
              <a:t> to study around the globe on </a:t>
            </a:r>
            <a:r>
              <a:rPr b="1" i="0" lang="en-US" sz="2800" u="none" cap="none" strike="noStrike">
                <a:solidFill>
                  <a:srgbClr val="000000"/>
                </a:solidFill>
                <a:latin typeface="Arial"/>
                <a:ea typeface="Arial"/>
                <a:cs typeface="Arial"/>
                <a:sym typeface="Arial"/>
              </a:rPr>
              <a:t>full-ride secondary or tertiary scholarships</a:t>
            </a:r>
            <a:r>
              <a:rPr b="0" i="0" lang="en-US" sz="28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p:txBody>
      </p:sp>
      <p:pic>
        <p:nvPicPr>
          <p:cNvPr id="979" name="Shape 979"/>
          <p:cNvPicPr preferRelativeResize="0"/>
          <p:nvPr/>
        </p:nvPicPr>
        <p:blipFill rotWithShape="1">
          <a:blip r:embed="rId4">
            <a:alphaModFix/>
          </a:blip>
          <a:srcRect b="0" l="0" r="0" t="0"/>
          <a:stretch/>
        </p:blipFill>
        <p:spPr>
          <a:xfrm>
            <a:off x="4877982" y="1639718"/>
            <a:ext cx="6728045" cy="44853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Shape 985"/>
          <p:cNvSpPr txBox="1"/>
          <p:nvPr/>
        </p:nvSpPr>
        <p:spPr>
          <a:xfrm>
            <a:off x="0" y="1"/>
            <a:ext cx="12192000" cy="1422400"/>
          </a:xfrm>
          <a:prstGeom prst="rect">
            <a:avLst/>
          </a:prstGeom>
          <a:gradFill>
            <a:gsLst>
              <a:gs pos="0">
                <a:srgbClr val="00A6C7"/>
              </a:gs>
              <a:gs pos="100000">
                <a:srgbClr val="FF9900"/>
              </a:gs>
            </a:gsLst>
            <a:lin ang="0" scaled="0"/>
          </a:gradFill>
          <a:ln>
            <a:noFill/>
          </a:ln>
        </p:spPr>
        <p:txBody>
          <a:bodyPr anchorCtr="0" anchor="ctr" bIns="91425" lIns="91425" spcFirstLastPara="1" rIns="91425" wrap="square" tIns="457200">
            <a:no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Vision</a:t>
            </a:r>
            <a:endParaRPr/>
          </a:p>
        </p:txBody>
      </p:sp>
      <p:sp>
        <p:nvSpPr>
          <p:cNvPr id="986" name="Shape 986"/>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87" name="Shape 987"/>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988" name="Shape 988"/>
          <p:cNvSpPr/>
          <p:nvPr/>
        </p:nvSpPr>
        <p:spPr>
          <a:xfrm>
            <a:off x="5918200" y="1920513"/>
            <a:ext cx="5321300" cy="3970318"/>
          </a:xfrm>
          <a:prstGeom prst="rect">
            <a:avLst/>
          </a:prstGeom>
          <a:noFill/>
          <a:ln>
            <a:noFill/>
          </a:ln>
        </p:spPr>
        <p:txBody>
          <a:bodyPr anchorCtr="0" anchor="t" bIns="45700" lIns="91425" spcFirstLastPara="1" rIns="91425" wrap="square" tIns="45700">
            <a:noAutofit/>
          </a:bodyPr>
          <a:lstStyle/>
          <a:p>
            <a:pPr indent="0" lvl="2" marL="0" marR="0" rtl="0" algn="l">
              <a:lnSpc>
                <a:spcPct val="100000"/>
              </a:lnSpc>
              <a:spcBef>
                <a:spcPts val="0"/>
              </a:spcBef>
              <a:spcAft>
                <a:spcPts val="0"/>
              </a:spcAft>
              <a:buClr>
                <a:srgbClr val="000000"/>
              </a:buClr>
              <a:buSzPts val="2520"/>
              <a:buFont typeface="Arial"/>
              <a:buNone/>
            </a:pPr>
            <a:r>
              <a:rPr b="0" i="0" lang="en-US" sz="2520" u="none" cap="none" strike="noStrike">
                <a:solidFill>
                  <a:srgbClr val="000000"/>
                </a:solidFill>
                <a:latin typeface="Arial"/>
                <a:ea typeface="Arial"/>
                <a:cs typeface="Arial"/>
                <a:sym typeface="Arial"/>
              </a:rPr>
              <a:t>To unite this community of Scholars, ASU is developing a social learning network that will link MasterCard Foundation Scholars with tools, resources and relationships that will support and equip them to build upon their scholarship experiences and achieve impact across sub-Saharan Africa. </a:t>
            </a:r>
            <a:endParaRPr/>
          </a:p>
        </p:txBody>
      </p:sp>
      <p:pic>
        <p:nvPicPr>
          <p:cNvPr id="989" name="Shape 989"/>
          <p:cNvPicPr preferRelativeResize="0"/>
          <p:nvPr/>
        </p:nvPicPr>
        <p:blipFill rotWithShape="1">
          <a:blip r:embed="rId4">
            <a:alphaModFix/>
          </a:blip>
          <a:srcRect b="63974" l="0" r="0" t="0"/>
          <a:stretch/>
        </p:blipFill>
        <p:spPr>
          <a:xfrm>
            <a:off x="14697" y="1422401"/>
            <a:ext cx="5078003" cy="49502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sp>
        <p:nvSpPr>
          <p:cNvPr id="995" name="Shape 995"/>
          <p:cNvSpPr txBox="1"/>
          <p:nvPr/>
        </p:nvSpPr>
        <p:spPr>
          <a:xfrm>
            <a:off x="0" y="1"/>
            <a:ext cx="12192000" cy="1422400"/>
          </a:xfrm>
          <a:prstGeom prst="rect">
            <a:avLst/>
          </a:prstGeom>
          <a:gradFill>
            <a:gsLst>
              <a:gs pos="0">
                <a:srgbClr val="00A6C7"/>
              </a:gs>
              <a:gs pos="100000">
                <a:srgbClr val="FF9900"/>
              </a:gs>
            </a:gsLst>
            <a:lin ang="0" scaled="0"/>
          </a:gradFill>
          <a:ln>
            <a:noFill/>
          </a:ln>
        </p:spPr>
        <p:txBody>
          <a:bodyPr anchorCtr="0" anchor="ctr" bIns="91425" lIns="91425" spcFirstLastPara="1" rIns="91425" wrap="square" tIns="457200">
            <a:no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Barriers to Engagement</a:t>
            </a:r>
            <a:endParaRPr/>
          </a:p>
        </p:txBody>
      </p:sp>
      <p:sp>
        <p:nvSpPr>
          <p:cNvPr id="996" name="Shape 996"/>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97" name="Shape 997"/>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998" name="Shape 998"/>
          <p:cNvSpPr/>
          <p:nvPr/>
        </p:nvSpPr>
        <p:spPr>
          <a:xfrm>
            <a:off x="406105" y="1963602"/>
            <a:ext cx="4128977" cy="3108543"/>
          </a:xfrm>
          <a:prstGeom prst="rect">
            <a:avLst/>
          </a:prstGeom>
          <a:noFill/>
          <a:ln>
            <a:noFill/>
          </a:ln>
        </p:spPr>
        <p:txBody>
          <a:bodyPr anchorCtr="0" anchor="t" bIns="45700" lIns="91425" spcFirstLastPara="1" rIns="91425" wrap="square" tIns="45700">
            <a:noAutofit/>
          </a:bodyPr>
          <a:lstStyle/>
          <a:p>
            <a:pPr indent="-457200" lvl="2"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Limited access to technology and data</a:t>
            </a:r>
            <a:endParaRPr/>
          </a:p>
          <a:p>
            <a:pPr indent="-457200" lvl="2"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Limited time due to the work required for their scholarship</a:t>
            </a:r>
            <a:endParaRPr/>
          </a:p>
        </p:txBody>
      </p:sp>
      <p:pic>
        <p:nvPicPr>
          <p:cNvPr id="999" name="Shape 999"/>
          <p:cNvPicPr preferRelativeResize="0"/>
          <p:nvPr/>
        </p:nvPicPr>
        <p:blipFill rotWithShape="1">
          <a:blip r:embed="rId4">
            <a:alphaModFix/>
          </a:blip>
          <a:srcRect b="0" l="0" r="0" t="0"/>
          <a:stretch/>
        </p:blipFill>
        <p:spPr>
          <a:xfrm>
            <a:off x="4877982" y="1639718"/>
            <a:ext cx="6728045" cy="44853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sp>
        <p:nvSpPr>
          <p:cNvPr id="1005" name="Shape 1005"/>
          <p:cNvSpPr txBox="1"/>
          <p:nvPr/>
        </p:nvSpPr>
        <p:spPr>
          <a:xfrm>
            <a:off x="0" y="1"/>
            <a:ext cx="12192000" cy="1422400"/>
          </a:xfrm>
          <a:prstGeom prst="rect">
            <a:avLst/>
          </a:prstGeom>
          <a:gradFill>
            <a:gsLst>
              <a:gs pos="0">
                <a:srgbClr val="00A6C7"/>
              </a:gs>
              <a:gs pos="100000">
                <a:srgbClr val="FF9900"/>
              </a:gs>
            </a:gsLst>
            <a:lin ang="0" scaled="0"/>
          </a:gradFill>
          <a:ln>
            <a:noFill/>
          </a:ln>
        </p:spPr>
        <p:txBody>
          <a:bodyPr anchorCtr="0" anchor="ctr" bIns="91425" lIns="91425" spcFirstLastPara="1" rIns="91425" wrap="square" tIns="457200">
            <a:noAutofit/>
          </a:bodyPr>
          <a:lstStyle/>
          <a:p>
            <a:pPr indent="0" lvl="0" marL="0" marR="0" rtl="0" algn="ctr">
              <a:lnSpc>
                <a:spcPct val="100000"/>
              </a:lnSpc>
              <a:spcBef>
                <a:spcPts val="0"/>
              </a:spcBef>
              <a:spcAft>
                <a:spcPts val="0"/>
              </a:spcAft>
              <a:buClr>
                <a:schemeClr val="lt1"/>
              </a:buClr>
              <a:buSzPts val="5400"/>
              <a:buFont typeface="Arial"/>
              <a:buNone/>
            </a:pPr>
            <a:r>
              <a:rPr b="1" i="0" lang="en-US" sz="5400" u="none" cap="none" strike="noStrike">
                <a:solidFill>
                  <a:schemeClr val="lt1"/>
                </a:solidFill>
                <a:latin typeface="Arial"/>
                <a:ea typeface="Arial"/>
                <a:cs typeface="Arial"/>
                <a:sym typeface="Arial"/>
              </a:rPr>
              <a:t>Primary Motivators</a:t>
            </a:r>
            <a:endParaRPr/>
          </a:p>
        </p:txBody>
      </p:sp>
      <p:sp>
        <p:nvSpPr>
          <p:cNvPr id="1006" name="Shape 1006"/>
          <p:cNvSpPr txBox="1"/>
          <p:nvPr/>
        </p:nvSpPr>
        <p:spPr>
          <a:xfrm>
            <a:off x="0" y="6349472"/>
            <a:ext cx="12192000" cy="508526"/>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07" name="Shape 1007"/>
          <p:cNvPicPr preferRelativeResize="0"/>
          <p:nvPr/>
        </p:nvPicPr>
        <p:blipFill rotWithShape="1">
          <a:blip r:embed="rId3">
            <a:alphaModFix/>
          </a:blip>
          <a:srcRect b="0" l="0" r="0" t="0"/>
          <a:stretch/>
        </p:blipFill>
        <p:spPr>
          <a:xfrm>
            <a:off x="11365022" y="6345934"/>
            <a:ext cx="715390" cy="429768"/>
          </a:xfrm>
          <a:prstGeom prst="rect">
            <a:avLst/>
          </a:prstGeom>
          <a:noFill/>
          <a:ln>
            <a:noFill/>
          </a:ln>
        </p:spPr>
      </p:pic>
      <p:sp>
        <p:nvSpPr>
          <p:cNvPr id="1008" name="Shape 1008"/>
          <p:cNvSpPr/>
          <p:nvPr/>
        </p:nvSpPr>
        <p:spPr>
          <a:xfrm>
            <a:off x="406105" y="1963602"/>
            <a:ext cx="4128977" cy="3970318"/>
          </a:xfrm>
          <a:prstGeom prst="rect">
            <a:avLst/>
          </a:prstGeom>
          <a:noFill/>
          <a:ln>
            <a:noFill/>
          </a:ln>
        </p:spPr>
        <p:txBody>
          <a:bodyPr anchorCtr="0" anchor="t" bIns="45700" lIns="91425" spcFirstLastPara="1" rIns="91425" wrap="square" tIns="45700">
            <a:noAutofit/>
          </a:bodyPr>
          <a:lstStyle/>
          <a:p>
            <a:pPr indent="-457200" lvl="2"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Need for mentorship specific to the continent</a:t>
            </a:r>
            <a:endParaRPr/>
          </a:p>
          <a:p>
            <a:pPr indent="-457200" lvl="2"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Worry about what the future held for them</a:t>
            </a:r>
            <a:endParaRPr/>
          </a:p>
          <a:p>
            <a:pPr indent="-457200" lvl="2"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Desire for support from individuals like them</a:t>
            </a:r>
            <a:endParaRPr/>
          </a:p>
        </p:txBody>
      </p:sp>
      <p:pic>
        <p:nvPicPr>
          <p:cNvPr id="1009" name="Shape 1009"/>
          <p:cNvPicPr preferRelativeResize="0"/>
          <p:nvPr/>
        </p:nvPicPr>
        <p:blipFill rotWithShape="1">
          <a:blip r:embed="rId4">
            <a:alphaModFix/>
          </a:blip>
          <a:srcRect b="0" l="0" r="0" t="0"/>
          <a:stretch/>
        </p:blipFill>
        <p:spPr>
          <a:xfrm>
            <a:off x="4877982" y="1639718"/>
            <a:ext cx="6728045" cy="44853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4" name="Shape 1014"/>
        <p:cNvGrpSpPr/>
        <p:nvPr/>
      </p:nvGrpSpPr>
      <p:grpSpPr>
        <a:xfrm>
          <a:off x="0" y="0"/>
          <a:ext cx="0" cy="0"/>
          <a:chOff x="0" y="0"/>
          <a:chExt cx="0" cy="0"/>
        </a:xfrm>
      </p:grpSpPr>
      <p:sp>
        <p:nvSpPr>
          <p:cNvPr id="1015" name="Shape 1015"/>
          <p:cNvSpPr txBox="1"/>
          <p:nvPr>
            <p:ph idx="1" type="body"/>
          </p:nvPr>
        </p:nvSpPr>
        <p:spPr>
          <a:xfrm>
            <a:off x="9754072" y="987552"/>
            <a:ext cx="1827864" cy="541324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667"/>
              <a:buFont typeface="Arial"/>
              <a:buNone/>
            </a:pPr>
            <a:r>
              <a:rPr b="0" i="0" lang="en-US" sz="2667" u="none" cap="none" strike="noStrike">
                <a:solidFill>
                  <a:schemeClr val="dk1"/>
                </a:solidFill>
                <a:latin typeface="Arial"/>
                <a:ea typeface="Arial"/>
                <a:cs typeface="Arial"/>
                <a:sym typeface="Arial"/>
              </a:rPr>
              <a:t>Feed</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The feed is a collection of all of the posts on the platform. Scholars can ask questions, tell stories and share their findings on the feed. </a:t>
            </a:r>
            <a:endParaRPr/>
          </a:p>
          <a:p>
            <a:pPr indent="0" lvl="3" marL="0" marR="0" rtl="0" algn="l">
              <a:lnSpc>
                <a:spcPct val="125000"/>
              </a:lnSpc>
              <a:spcBef>
                <a:spcPts val="800"/>
              </a:spcBef>
              <a:spcAft>
                <a:spcPts val="0"/>
              </a:spcAft>
              <a:buClr>
                <a:srgbClr val="595959"/>
              </a:buClr>
              <a:buSzPts val="1200"/>
              <a:buFont typeface="Arial"/>
              <a:buNone/>
            </a:pPr>
            <a:r>
              <a:rPr b="0" i="0" lang="en-US" sz="1200" u="none" cap="none" strike="noStrike">
                <a:solidFill>
                  <a:srgbClr val="595959"/>
                </a:solidFill>
                <a:latin typeface="Arial"/>
                <a:ea typeface="Arial"/>
                <a:cs typeface="Arial"/>
                <a:sym typeface="Arial"/>
              </a:rPr>
              <a:t>Scholars can stay up-to-date with their community, find inspiration and learn from mentors and other Scholars on Baobab. </a:t>
            </a:r>
            <a:endParaRPr/>
          </a:p>
          <a:p>
            <a:pPr indent="0" lvl="3" marL="0" marR="0" rtl="0" algn="l">
              <a:lnSpc>
                <a:spcPct val="125000"/>
              </a:lnSpc>
              <a:spcBef>
                <a:spcPts val="800"/>
              </a:spcBef>
              <a:spcAft>
                <a:spcPts val="0"/>
              </a:spcAft>
              <a:buClr>
                <a:srgbClr val="595959"/>
              </a:buClr>
              <a:buSzPts val="1200"/>
              <a:buFont typeface="Arial"/>
              <a:buNone/>
            </a:pPr>
            <a:r>
              <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667"/>
              <a:buFont typeface="Arial"/>
              <a:buNone/>
            </a:pPr>
            <a:r>
              <a:t/>
            </a:r>
            <a:endParaRPr b="0" i="0" sz="2667" u="none" cap="none" strike="noStrike">
              <a:solidFill>
                <a:srgbClr val="595959"/>
              </a:solidFill>
              <a:latin typeface="Arial"/>
              <a:ea typeface="Arial"/>
              <a:cs typeface="Arial"/>
              <a:sym typeface="Arial"/>
            </a:endParaRPr>
          </a:p>
        </p:txBody>
      </p:sp>
      <p:pic>
        <p:nvPicPr>
          <p:cNvPr id="1016" name="Shape 1016"/>
          <p:cNvPicPr preferRelativeResize="0"/>
          <p:nvPr>
            <p:ph idx="2" type="pic"/>
          </p:nvPr>
        </p:nvPicPr>
        <p:blipFill rotWithShape="1">
          <a:blip r:embed="rId3">
            <a:alphaModFix/>
          </a:blip>
          <a:srcRect b="0" l="0" r="0" t="0"/>
          <a:stretch/>
        </p:blipFill>
        <p:spPr>
          <a:xfrm>
            <a:off x="1649827" y="987551"/>
            <a:ext cx="6840592" cy="4360223"/>
          </a:xfrm>
          <a:prstGeom prst="rect">
            <a:avLst/>
          </a:prstGeom>
          <a:solidFill>
            <a:schemeClr val="lt1"/>
          </a:solidFill>
          <a:ln>
            <a:noFill/>
          </a:ln>
        </p:spPr>
      </p:pic>
      <p:pic>
        <p:nvPicPr>
          <p:cNvPr id="1017" name="Shape 1017"/>
          <p:cNvPicPr preferRelativeResize="0"/>
          <p:nvPr>
            <p:ph idx="3" type="pic"/>
          </p:nvPr>
        </p:nvPicPr>
        <p:blipFill rotWithShape="1">
          <a:blip r:embed="rId4">
            <a:alphaModFix/>
          </a:blip>
          <a:srcRect b="0" l="0" r="0" t="0"/>
          <a:stretch/>
        </p:blipFill>
        <p:spPr>
          <a:xfrm>
            <a:off x="7888224" y="3133344"/>
            <a:ext cx="1584960" cy="2816352"/>
          </a:xfrm>
          <a:prstGeom prst="rect">
            <a:avLst/>
          </a:prstGeom>
          <a:solidFill>
            <a:schemeClr val="lt1"/>
          </a:solidFill>
          <a:ln>
            <a:noFill/>
          </a:ln>
        </p:spPr>
      </p:pic>
      <p:pic>
        <p:nvPicPr>
          <p:cNvPr id="1018" name="Shape 1018"/>
          <p:cNvPicPr preferRelativeResize="0"/>
          <p:nvPr/>
        </p:nvPicPr>
        <p:blipFill rotWithShape="1">
          <a:blip r:embed="rId5">
            <a:alphaModFix/>
          </a:blip>
          <a:srcRect b="-1369" l="-28172" r="-27829" t="-3802"/>
          <a:stretch/>
        </p:blipFill>
        <p:spPr>
          <a:xfrm>
            <a:off x="7315200" y="2664594"/>
            <a:ext cx="2733403" cy="3710204"/>
          </a:xfrm>
          <a:prstGeom prst="rect">
            <a:avLst/>
          </a:prstGeom>
          <a:noFill/>
          <a:ln>
            <a:noFill/>
          </a:ln>
        </p:spPr>
      </p:pic>
      <p:sp>
        <p:nvSpPr>
          <p:cNvPr id="1019" name="Shape 1019"/>
          <p:cNvSpPr txBox="1"/>
          <p:nvPr>
            <p:ph type="title"/>
          </p:nvPr>
        </p:nvSpPr>
        <p:spPr>
          <a:xfrm>
            <a:off x="9754073" y="451104"/>
            <a:ext cx="1827863" cy="2682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1600"/>
              <a:buFont typeface="Arial"/>
              <a:buNone/>
            </a:pPr>
            <a:r>
              <a:rPr b="0" i="1" lang="en-US" sz="1600" u="none" cap="none" strike="noStrike">
                <a:solidFill>
                  <a:srgbClr val="A5A5A5"/>
                </a:solidFill>
                <a:latin typeface="Arial"/>
                <a:ea typeface="Arial"/>
                <a:cs typeface="Arial"/>
                <a:sym typeface="Arial"/>
              </a:rPr>
              <a:t>Feed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_Office Theme">
  <a:themeElements>
    <a:clrScheme name="Office Theme">
      <a:dk1>
        <a:srgbClr val="000000"/>
      </a:dk1>
      <a:lt1>
        <a:srgbClr val="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ales POV">
  <a:themeElements>
    <a:clrScheme name="Custom 7">
      <a:dk1>
        <a:srgbClr val="000000"/>
      </a:dk1>
      <a:lt1>
        <a:srgbClr val="FFFFFF"/>
      </a:lt1>
      <a:dk2>
        <a:srgbClr val="262626"/>
      </a:dk2>
      <a:lt2>
        <a:srgbClr val="FFFFFF"/>
      </a:lt2>
      <a:accent1>
        <a:srgbClr val="FFFFFF"/>
      </a:accent1>
      <a:accent2>
        <a:srgbClr val="FFFFFF"/>
      </a:accent2>
      <a:accent3>
        <a:srgbClr val="FFFFFF"/>
      </a:accent3>
      <a:accent4>
        <a:srgbClr val="FFFFFF"/>
      </a:accent4>
      <a:accent5>
        <a:srgbClr val="FFFFFF"/>
      </a:accent5>
      <a:accent6>
        <a:srgbClr val="FFFFFF"/>
      </a:accent6>
      <a:hlink>
        <a:srgbClr val="4D4D4D"/>
      </a:hlink>
      <a:folHlink>
        <a:srgbClr val="4D4D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